
<file path=[Content_Types].xml><?xml version="1.0" encoding="utf-8"?>
<Types xmlns="http://schemas.openxmlformats.org/package/2006/content-types">
  <Default Extension="emf" ContentType="image/x-emf"/>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64" r:id="rId4"/>
    <p:sldMasterId id="2147483876" r:id="rId5"/>
    <p:sldMasterId id="2147483911" r:id="rId6"/>
    <p:sldMasterId id="2147483926" r:id="rId7"/>
    <p:sldMasterId id="2147483964" r:id="rId8"/>
  </p:sldMasterIdLst>
  <p:notesMasterIdLst>
    <p:notesMasterId r:id="rId27"/>
  </p:notesMasterIdLst>
  <p:handoutMasterIdLst>
    <p:handoutMasterId r:id="rId28"/>
  </p:handoutMasterIdLst>
  <p:sldIdLst>
    <p:sldId id="256" r:id="rId9"/>
    <p:sldId id="263" r:id="rId10"/>
    <p:sldId id="297" r:id="rId11"/>
    <p:sldId id="329" r:id="rId12"/>
    <p:sldId id="315" r:id="rId13"/>
    <p:sldId id="326" r:id="rId14"/>
    <p:sldId id="319" r:id="rId15"/>
    <p:sldId id="325" r:id="rId16"/>
    <p:sldId id="322" r:id="rId17"/>
    <p:sldId id="323" r:id="rId18"/>
    <p:sldId id="320" r:id="rId19"/>
    <p:sldId id="321" r:id="rId20"/>
    <p:sldId id="270" r:id="rId21"/>
    <p:sldId id="327" r:id="rId22"/>
    <p:sldId id="328" r:id="rId23"/>
    <p:sldId id="330" r:id="rId24"/>
    <p:sldId id="313" r:id="rId25"/>
    <p:sldId id="261"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A57C"/>
    <a:srgbClr val="96556D"/>
    <a:srgbClr val="31B0C1"/>
    <a:srgbClr val="F2F2F2"/>
    <a:srgbClr val="CDE5E8"/>
    <a:srgbClr val="91D1D9"/>
    <a:srgbClr val="B0A9A4"/>
    <a:srgbClr val="185860"/>
    <a:srgbClr val="D2F8FE"/>
    <a:srgbClr val="1269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02" autoAdjust="0"/>
    <p:restoredTop sz="94612" autoAdjust="0"/>
  </p:normalViewPr>
  <p:slideViewPr>
    <p:cSldViewPr snapToGrid="0">
      <p:cViewPr varScale="1">
        <p:scale>
          <a:sx n="86" d="100"/>
          <a:sy n="86" d="100"/>
        </p:scale>
        <p:origin x="605" y="67"/>
      </p:cViewPr>
      <p:guideLst/>
    </p:cSldViewPr>
  </p:slideViewPr>
  <p:notesTextViewPr>
    <p:cViewPr>
      <p:scale>
        <a:sx n="1" d="1"/>
        <a:sy n="1" d="1"/>
      </p:scale>
      <p:origin x="0" y="0"/>
    </p:cViewPr>
  </p:notesTextViewPr>
  <p:notesViewPr>
    <p:cSldViewPr snapToGrid="0">
      <p:cViewPr varScale="1">
        <p:scale>
          <a:sx n="68" d="100"/>
          <a:sy n="68" d="100"/>
        </p:scale>
        <p:origin x="3288" y="32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handoutMaster" Target="handoutMasters/handout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notesMaster" Target="notesMasters/notesMaster1.xml"/><Relationship Id="rId3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09A7646-64A1-4BED-BA0B-77C27DE51A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DABEFC0-5AA8-4302-B8B2-9ACD77A2E1D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82F98B-3DC8-431B-BBBF-B7C2B94E730B}" type="datetimeFigureOut">
              <a:rPr lang="en-US" smtClean="0"/>
              <a:t>10/27/2021</a:t>
            </a:fld>
            <a:endParaRPr lang="en-US" dirty="0"/>
          </a:p>
        </p:txBody>
      </p:sp>
      <p:sp>
        <p:nvSpPr>
          <p:cNvPr id="4" name="Footer Placeholder 3">
            <a:extLst>
              <a:ext uri="{FF2B5EF4-FFF2-40B4-BE49-F238E27FC236}">
                <a16:creationId xmlns:a16="http://schemas.microsoft.com/office/drawing/2014/main" id="{016656EA-4150-44D1-821F-53CA0DBA1A3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6184F06-C917-4D16-B46F-633E54CA499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1F4691-38BC-4357-BA2E-AC7731A10A45}" type="slidenum">
              <a:rPr lang="en-US" smtClean="0"/>
              <a:t>‹#›</a:t>
            </a:fld>
            <a:endParaRPr lang="en-US" dirty="0"/>
          </a:p>
        </p:txBody>
      </p:sp>
    </p:spTree>
    <p:extLst>
      <p:ext uri="{BB962C8B-B14F-4D97-AF65-F5344CB8AC3E}">
        <p14:creationId xmlns:p14="http://schemas.microsoft.com/office/powerpoint/2010/main" val="32900607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7300D2-6E0D-49B5-9AB1-C6683F5C846D}" type="datetimeFigureOut">
              <a:rPr lang="en-US" smtClean="0"/>
              <a:t>10/27/2021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025FD9-6782-4777-BD37-B8EEBEF1E497}" type="slidenum">
              <a:rPr lang="en-US" smtClean="0"/>
              <a:t>‹#›</a:t>
            </a:fld>
            <a:endParaRPr lang="en-US" dirty="0"/>
          </a:p>
        </p:txBody>
      </p:sp>
    </p:spTree>
    <p:extLst>
      <p:ext uri="{BB962C8B-B14F-4D97-AF65-F5344CB8AC3E}">
        <p14:creationId xmlns:p14="http://schemas.microsoft.com/office/powerpoint/2010/main" val="3720810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1</a:t>
            </a:fld>
            <a:endParaRPr lang="en-US" dirty="0"/>
          </a:p>
        </p:txBody>
      </p:sp>
    </p:spTree>
    <p:extLst>
      <p:ext uri="{BB962C8B-B14F-4D97-AF65-F5344CB8AC3E}">
        <p14:creationId xmlns:p14="http://schemas.microsoft.com/office/powerpoint/2010/main" val="2793835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C8E5D6-E240-4AB4-B03F-F45C58F87E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3329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17</a:t>
            </a:fld>
            <a:endParaRPr lang="en-US" noProof="0" dirty="0"/>
          </a:p>
        </p:txBody>
      </p:sp>
    </p:spTree>
    <p:extLst>
      <p:ext uri="{BB962C8B-B14F-4D97-AF65-F5344CB8AC3E}">
        <p14:creationId xmlns:p14="http://schemas.microsoft.com/office/powerpoint/2010/main" val="1273297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18</a:t>
            </a:fld>
            <a:endParaRPr lang="en-US" dirty="0"/>
          </a:p>
        </p:txBody>
      </p:sp>
    </p:spTree>
    <p:extLst>
      <p:ext uri="{BB962C8B-B14F-4D97-AF65-F5344CB8AC3E}">
        <p14:creationId xmlns:p14="http://schemas.microsoft.com/office/powerpoint/2010/main" val="2822790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DDBACE-0F8F-43FD-98F0-DEE13552DA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2569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6</a:t>
            </a:fld>
            <a:endParaRPr lang="en-US" noProof="0" dirty="0"/>
          </a:p>
        </p:txBody>
      </p:sp>
    </p:spTree>
    <p:extLst>
      <p:ext uri="{BB962C8B-B14F-4D97-AF65-F5344CB8AC3E}">
        <p14:creationId xmlns:p14="http://schemas.microsoft.com/office/powerpoint/2010/main" val="1290069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30193B-564F-4854-8A52-728F3FB19C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3975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30193B-564F-4854-8A52-728F3FB19C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6681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30193B-564F-4854-8A52-728F3FB19C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3516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30193B-564F-4854-8A52-728F3FB19C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346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30193B-564F-4854-8A52-728F3FB19C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6864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30193B-564F-4854-8A52-728F3FB19C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4146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10/27/2021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54660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10/27/2021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4397452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Rectangle 5"/>
          <p:cNvSpPr>
            <a:spLocks noChangeAspect="1"/>
          </p:cNvSpPr>
          <p:nvPr userDrawn="1"/>
        </p:nvSpPr>
        <p:spPr>
          <a:xfrm>
            <a:off x="1"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lvl1pPr>
              <a:defRPr>
                <a:solidFill>
                  <a:schemeClr val="bg1"/>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bg2"/>
                </a:solidFill>
              </a:defRPr>
            </a:lvl1pPr>
          </a:lstStyle>
          <a:p>
            <a:fld id="{5DB4ED54-5B5E-4A04-93D3-5772E3CE3818}" type="datetime1">
              <a:rPr lang="en-US" smtClean="0"/>
              <a:pPr/>
              <a:t>10/27/2021</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2"/>
                </a:solidFill>
              </a:defRPr>
            </a:lvl1pPr>
          </a:lstStyle>
          <a:p>
            <a:fld id="{3A98EE3D-8CD1-4C3F-BD1C-C98C9596463C}" type="slidenum">
              <a:rPr lang="en-US" smtClean="0"/>
              <a:pPr/>
              <a:t>‹#›</a:t>
            </a:fld>
            <a:endParaRPr lang="en-US" dirty="0"/>
          </a:p>
        </p:txBody>
      </p:sp>
      <p:sp>
        <p:nvSpPr>
          <p:cNvPr id="9" name="Picture Placeholder 5"/>
          <p:cNvSpPr>
            <a:spLocks noGrp="1"/>
          </p:cNvSpPr>
          <p:nvPr>
            <p:ph type="pic" sz="quarter" idx="13"/>
          </p:nvPr>
        </p:nvSpPr>
        <p:spPr>
          <a:xfrm>
            <a:off x="0" y="5245130"/>
            <a:ext cx="12192000" cy="1612870"/>
          </a:xfrm>
        </p:spPr>
        <p:txBody>
          <a:bodyPr/>
          <a:lstStyle/>
          <a:p>
            <a:r>
              <a:rPr lang="en-US"/>
              <a:t>Click icon to add picture</a:t>
            </a:r>
            <a:endParaRPr lang="en-US" dirty="0"/>
          </a:p>
        </p:txBody>
      </p:sp>
      <p:sp>
        <p:nvSpPr>
          <p:cNvPr id="2" name="Rectangle 1"/>
          <p:cNvSpPr/>
          <p:nvPr userDrawn="1"/>
        </p:nvSpPr>
        <p:spPr>
          <a:xfrm>
            <a:off x="575894" y="1972490"/>
            <a:ext cx="2467752" cy="3272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a:off x="3429849" y="1972490"/>
            <a:ext cx="2467752" cy="3272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userDrawn="1"/>
        </p:nvSpPr>
        <p:spPr>
          <a:xfrm>
            <a:off x="6283804" y="1972490"/>
            <a:ext cx="2467752" cy="3272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userDrawn="1"/>
        </p:nvSpPr>
        <p:spPr>
          <a:xfrm>
            <a:off x="9137758" y="1972490"/>
            <a:ext cx="2467752" cy="3272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2"/>
          <p:cNvSpPr>
            <a:spLocks noGrp="1"/>
          </p:cNvSpPr>
          <p:nvPr>
            <p:ph type="body" idx="1"/>
          </p:nvPr>
        </p:nvSpPr>
        <p:spPr>
          <a:xfrm>
            <a:off x="581192" y="2988377"/>
            <a:ext cx="2492830" cy="557784"/>
          </a:xfrm>
        </p:spPr>
        <p:txBody>
          <a:bodyPr anchor="ctr">
            <a:noAutofit/>
          </a:bodyPr>
          <a:lstStyle>
            <a:lvl1pPr marL="0" indent="0" algn="ctr">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Placeholder 3"/>
          <p:cNvSpPr>
            <a:spLocks noGrp="1"/>
          </p:cNvSpPr>
          <p:nvPr>
            <p:ph sz="half" idx="2"/>
          </p:nvPr>
        </p:nvSpPr>
        <p:spPr>
          <a:xfrm>
            <a:off x="581194" y="3584516"/>
            <a:ext cx="2492828" cy="1656203"/>
          </a:xfrm>
        </p:spPr>
        <p:txBody>
          <a:bodyPr anchor="t">
            <a:normAutofit/>
          </a:bodyPr>
          <a:lstStyle>
            <a:lvl1pPr marL="0" indent="0" algn="ctr">
              <a:buNone/>
              <a:defRPr sz="1200"/>
            </a:lvl1pPr>
            <a:lvl2pPr marL="324000" indent="0" algn="ctr">
              <a:buNone/>
              <a:defRPr sz="1200"/>
            </a:lvl2pPr>
            <a:lvl3pPr marL="630000" indent="0" algn="ctr">
              <a:buNone/>
              <a:defRPr sz="1200"/>
            </a:lvl3pPr>
            <a:lvl4pPr marL="1008000" indent="0" algn="ctr">
              <a:buNone/>
              <a:defRPr sz="1200"/>
            </a:lvl4pPr>
            <a:lvl5pPr marL="1368000" indent="0" algn="ctr">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4"/>
          <p:cNvSpPr>
            <a:spLocks noGrp="1"/>
          </p:cNvSpPr>
          <p:nvPr>
            <p:ph type="body" sz="quarter" idx="3"/>
          </p:nvPr>
        </p:nvSpPr>
        <p:spPr>
          <a:xfrm>
            <a:off x="6298472" y="2988377"/>
            <a:ext cx="2492830" cy="553373"/>
          </a:xfrm>
        </p:spPr>
        <p:txBody>
          <a:bodyPr anchor="ctr">
            <a:noAutofit/>
          </a:bodyPr>
          <a:lstStyle>
            <a:lvl1pPr marL="0" marR="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16" name="Content Placeholder 5"/>
          <p:cNvSpPr>
            <a:spLocks noGrp="1"/>
          </p:cNvSpPr>
          <p:nvPr>
            <p:ph sz="quarter" idx="4"/>
          </p:nvPr>
        </p:nvSpPr>
        <p:spPr>
          <a:xfrm>
            <a:off x="6298471" y="3584516"/>
            <a:ext cx="2492830" cy="1656203"/>
          </a:xfrm>
        </p:spPr>
        <p:txBody>
          <a:bodyPr anchor="t">
            <a:normAutofit/>
          </a:bodyPr>
          <a:lstStyle>
            <a:lvl1pPr marL="0" indent="0" algn="ctr">
              <a:buNone/>
              <a:defRPr sz="1200"/>
            </a:lvl1pPr>
            <a:lvl2pPr marL="324000" indent="0" algn="ctr">
              <a:buNone/>
              <a:defRPr sz="1200"/>
            </a:lvl2pPr>
            <a:lvl3pPr marL="630000" indent="0" algn="ctr">
              <a:buNone/>
              <a:defRPr sz="1200"/>
            </a:lvl3pPr>
            <a:lvl4pPr marL="1008000" indent="0" algn="ctr">
              <a:buNone/>
              <a:defRPr sz="1200"/>
            </a:lvl4pPr>
            <a:lvl5pPr marL="1368000" indent="0" algn="ctr">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
          <p:cNvSpPr>
            <a:spLocks noGrp="1"/>
          </p:cNvSpPr>
          <p:nvPr>
            <p:ph type="body" idx="14"/>
          </p:nvPr>
        </p:nvSpPr>
        <p:spPr>
          <a:xfrm>
            <a:off x="3444517" y="2988377"/>
            <a:ext cx="2492830" cy="557784"/>
          </a:xfrm>
        </p:spPr>
        <p:txBody>
          <a:bodyPr anchor="ctr">
            <a:noAutofit/>
          </a:bodyPr>
          <a:lstStyle>
            <a:lvl1pPr marL="0" indent="0" algn="ctr">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3"/>
          <p:cNvSpPr>
            <a:spLocks noGrp="1"/>
          </p:cNvSpPr>
          <p:nvPr>
            <p:ph sz="half" idx="15"/>
          </p:nvPr>
        </p:nvSpPr>
        <p:spPr>
          <a:xfrm>
            <a:off x="3444519" y="3584516"/>
            <a:ext cx="2492828" cy="1656203"/>
          </a:xfrm>
        </p:spPr>
        <p:txBody>
          <a:bodyPr anchor="t">
            <a:normAutofit/>
          </a:bodyPr>
          <a:lstStyle>
            <a:lvl1pPr marL="0" indent="0" algn="ctr">
              <a:buNone/>
              <a:defRPr sz="1200"/>
            </a:lvl1pPr>
            <a:lvl2pPr marL="324000" indent="0" algn="ctr">
              <a:buNone/>
              <a:defRPr sz="1200"/>
            </a:lvl2pPr>
            <a:lvl3pPr marL="630000" indent="0" algn="ctr">
              <a:buNone/>
              <a:defRPr sz="1200"/>
            </a:lvl3pPr>
            <a:lvl4pPr marL="1008000" indent="0" algn="ctr">
              <a:buNone/>
              <a:defRPr sz="1200"/>
            </a:lvl4pPr>
            <a:lvl5pPr marL="1368000" indent="0" algn="ctr">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4"/>
          <p:cNvSpPr>
            <a:spLocks noGrp="1"/>
          </p:cNvSpPr>
          <p:nvPr>
            <p:ph type="body" sz="quarter" idx="16"/>
          </p:nvPr>
        </p:nvSpPr>
        <p:spPr>
          <a:xfrm>
            <a:off x="9138807" y="2988377"/>
            <a:ext cx="2492830" cy="553373"/>
          </a:xfrm>
        </p:spPr>
        <p:txBody>
          <a:bodyPr anchor="ctr">
            <a:noAutofit/>
          </a:bodyPr>
          <a:lstStyle>
            <a:lvl1pPr marL="0" marR="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20" name="Content Placeholder 5"/>
          <p:cNvSpPr>
            <a:spLocks noGrp="1"/>
          </p:cNvSpPr>
          <p:nvPr>
            <p:ph sz="quarter" idx="17"/>
          </p:nvPr>
        </p:nvSpPr>
        <p:spPr>
          <a:xfrm>
            <a:off x="9138806" y="3584516"/>
            <a:ext cx="2492830" cy="1656203"/>
          </a:xfrm>
        </p:spPr>
        <p:txBody>
          <a:bodyPr anchor="t">
            <a:normAutofit/>
          </a:bodyPr>
          <a:lstStyle>
            <a:lvl1pPr marL="0" indent="0" algn="ctr">
              <a:buNone/>
              <a:defRPr sz="1200"/>
            </a:lvl1pPr>
            <a:lvl2pPr marL="324000" indent="0" algn="ctr">
              <a:buNone/>
              <a:defRPr sz="1200"/>
            </a:lvl2pPr>
            <a:lvl3pPr marL="630000" indent="0" algn="ctr">
              <a:buNone/>
              <a:defRPr sz="1200"/>
            </a:lvl3pPr>
            <a:lvl4pPr marL="1008000" indent="0" algn="ctr">
              <a:buNone/>
              <a:defRPr sz="1200"/>
            </a:lvl4pPr>
            <a:lvl5pPr marL="1368000" indent="0" algn="ctr">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Rectangle 20"/>
          <p:cNvSpPr/>
          <p:nvPr userDrawn="1"/>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p:cNvSpPr/>
          <p:nvPr userDrawn="1"/>
        </p:nvSpPr>
        <p:spPr>
          <a:xfrm>
            <a:off x="8042147" y="453643"/>
            <a:ext cx="3703320" cy="98554"/>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p:cNvSpPr/>
          <p:nvPr userDrawn="1"/>
        </p:nvSpPr>
        <p:spPr>
          <a:xfrm>
            <a:off x="4241830" y="457200"/>
            <a:ext cx="3703320"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3447759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10/27/2021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7285727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10/27/2021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6492887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2_Content with Caption">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0" y="0"/>
            <a:ext cx="4232275" cy="6858000"/>
          </a:xfrm>
        </p:spPr>
        <p:txBody>
          <a:bodyPr/>
          <a:lstStyle/>
          <a:p>
            <a:r>
              <a:rPr lang="en-US"/>
              <a:t>Click icon to add picture</a:t>
            </a:r>
            <a:endParaRPr lang="en-US" dirty="0"/>
          </a:p>
        </p:txBody>
      </p:sp>
      <p:sp>
        <p:nvSpPr>
          <p:cNvPr id="2" name="Title 1"/>
          <p:cNvSpPr>
            <a:spLocks noGrp="1"/>
          </p:cNvSpPr>
          <p:nvPr>
            <p:ph type="title"/>
          </p:nvPr>
        </p:nvSpPr>
        <p:spPr>
          <a:xfrm>
            <a:off x="4900927" y="709565"/>
            <a:ext cx="6650991" cy="699407"/>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632857"/>
            <a:ext cx="6650991" cy="4205188"/>
          </a:xfrm>
        </p:spPr>
        <p:txBody>
          <a:bodyPr anchor="t">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10/27/2021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8779234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2"/>
        </a:solidFill>
        <a:effectLst/>
      </p:bgPr>
    </p:bg>
    <p:spTree>
      <p:nvGrpSpPr>
        <p:cNvPr id="1" name=""/>
        <p:cNvGrpSpPr/>
        <p:nvPr/>
      </p:nvGrpSpPr>
      <p:grpSpPr>
        <a:xfrm>
          <a:off x="0" y="0"/>
          <a:ext cx="0" cy="0"/>
          <a:chOff x="0" y="0"/>
          <a:chExt cx="0" cy="0"/>
        </a:xfrm>
      </p:grpSpPr>
      <p:sp>
        <p:nvSpPr>
          <p:cNvPr id="14" name="Picture Placeholder 4"/>
          <p:cNvSpPr>
            <a:spLocks noGrp="1"/>
          </p:cNvSpPr>
          <p:nvPr>
            <p:ph type="pic" sz="quarter" idx="14" hasCustomPrompt="1"/>
          </p:nvPr>
        </p:nvSpPr>
        <p:spPr>
          <a:xfrm>
            <a:off x="8622917" y="3322281"/>
            <a:ext cx="3367862" cy="3367862"/>
          </a:xfrm>
        </p:spPr>
        <p:txBody>
          <a:bodyPr/>
          <a:lstStyle>
            <a:lvl1pPr marL="0" indent="0" algn="ctr">
              <a:buNone/>
              <a:defRPr>
                <a:solidFill>
                  <a:schemeClr val="tx1"/>
                </a:solidFill>
              </a:defRPr>
            </a:lvl1pPr>
          </a:lstStyle>
          <a:p>
            <a:r>
              <a:rPr lang="en-US" dirty="0"/>
              <a:t>Icon Watermark</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 name="Picture Placeholder 4"/>
          <p:cNvSpPr>
            <a:spLocks noGrp="1"/>
          </p:cNvSpPr>
          <p:nvPr>
            <p:ph type="pic" sz="quarter" idx="13" hasCustomPrompt="1"/>
          </p:nvPr>
        </p:nvSpPr>
        <p:spPr>
          <a:xfrm>
            <a:off x="768350" y="2312987"/>
            <a:ext cx="731520" cy="731520"/>
          </a:xfrm>
        </p:spPr>
        <p:txBody>
          <a:bodyPr/>
          <a:lstStyle>
            <a:lvl1pPr marL="0" indent="0">
              <a:buNone/>
              <a:defRPr>
                <a:solidFill>
                  <a:schemeClr val="bg1"/>
                </a:solidFill>
              </a:defRPr>
            </a:lvl1pPr>
          </a:lstStyle>
          <a:p>
            <a:r>
              <a:rPr lang="en-US" dirty="0"/>
              <a:t>Icon</a:t>
            </a:r>
          </a:p>
        </p:txBody>
      </p:sp>
      <p:sp>
        <p:nvSpPr>
          <p:cNvPr id="2" name="Title 1"/>
          <p:cNvSpPr>
            <a:spLocks noGrp="1"/>
          </p:cNvSpPr>
          <p:nvPr>
            <p:ph type="title"/>
          </p:nvPr>
        </p:nvSpPr>
        <p:spPr>
          <a:xfrm>
            <a:off x="767857" y="2647728"/>
            <a:ext cx="3031852" cy="1722419"/>
          </a:xfrm>
        </p:spPr>
        <p:txBody>
          <a:bodyPr anchor="ctr">
            <a:normAutofit/>
          </a:bodyPr>
          <a:lstStyle>
            <a:lvl1pPr algn="l">
              <a:defRPr sz="2400" b="0">
                <a:solidFill>
                  <a:srgbClr val="FFFFFF"/>
                </a:solidFill>
              </a:defRPr>
            </a:lvl1pPr>
          </a:lstStyle>
          <a:p>
            <a:r>
              <a:rPr lang="en-US"/>
              <a:t>Click to edit Master title style</a:t>
            </a:r>
            <a:endParaRPr lang="en-US" dirty="0"/>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10/27/2021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1589268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_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1" y="0"/>
            <a:ext cx="12192000"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2647728"/>
            <a:ext cx="3031852" cy="1722419"/>
          </a:xfrm>
        </p:spPr>
        <p:txBody>
          <a:bodyPr anchor="ctr">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lvl1pPr>
              <a:defRPr>
                <a:solidFill>
                  <a:schemeClr val="bg2"/>
                </a:solidFill>
              </a:defRPr>
            </a:lvl1pPr>
          </a:lstStyle>
          <a:p>
            <a:fld id="{D82884F1-FFEA-405F-9602-3DCA865EDA4E}" type="datetime1">
              <a:rPr lang="en-US" smtClean="0"/>
              <a:pPr/>
              <a:t>10/27/2021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lvl1pPr>
              <a:defRPr>
                <a:solidFill>
                  <a:schemeClr val="bg2"/>
                </a:solidFill>
              </a:defRPr>
            </a:lvl1p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lvl1pPr>
              <a:defRPr>
                <a:solidFill>
                  <a:schemeClr val="bg2"/>
                </a:solidFill>
              </a:defRPr>
            </a:lvl1pPr>
          </a:lstStyle>
          <a:p>
            <a:fld id="{3A98EE3D-8CD1-4C3F-BD1C-C98C9596463C}" type="slidenum">
              <a:rPr lang="en-US" smtClean="0"/>
              <a:pPr/>
              <a:t>‹#›</a:t>
            </a:fld>
            <a:endParaRPr lang="en-US" dirty="0"/>
          </a:p>
        </p:txBody>
      </p:sp>
      <p:sp>
        <p:nvSpPr>
          <p:cNvPr id="12" name="Rectangle 11"/>
          <p:cNvSpPr/>
          <p:nvPr userDrawn="1"/>
        </p:nvSpPr>
        <p:spPr>
          <a:xfrm rot="5400000">
            <a:off x="1415595" y="3435840"/>
            <a:ext cx="57607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78459124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10/27/2021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8911737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10/27/2021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430545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10/27/2021</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6565871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ONLY_Blue_Triangle patch 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05BCA9F-FC20-461D-9118-7EC2AC28D050}"/>
              </a:ext>
              <a:ext uri="{C183D7F6-B498-43B3-948B-1728B52AA6E4}">
                <adec:decorative xmlns:adec="http://schemas.microsoft.com/office/drawing/2017/decorative" val="1"/>
              </a:ext>
            </a:extLst>
          </p:cNvPr>
          <p:cNvSpPr/>
          <p:nvPr userDrawn="1"/>
        </p:nvSpPr>
        <p:spPr>
          <a:xfrm>
            <a:off x="3175958" y="0"/>
            <a:ext cx="9016043" cy="6858000"/>
          </a:xfrm>
          <a:custGeom>
            <a:avLst/>
            <a:gdLst>
              <a:gd name="connsiteX0" fmla="*/ 5153328 w 9016043"/>
              <a:gd name="connsiteY0" fmla="*/ 0 h 6858000"/>
              <a:gd name="connsiteX1" fmla="*/ 9016043 w 9016043"/>
              <a:gd name="connsiteY1" fmla="*/ 0 h 6858000"/>
              <a:gd name="connsiteX2" fmla="*/ 9016043 w 9016043"/>
              <a:gd name="connsiteY2" fmla="*/ 6858000 h 6858000"/>
              <a:gd name="connsiteX3" fmla="*/ 0 w 9016043"/>
              <a:gd name="connsiteY3" fmla="*/ 6858000 h 6858000"/>
              <a:gd name="connsiteX4" fmla="*/ 5153328 w 9016043"/>
              <a:gd name="connsiteY4" fmla="*/ 6818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6043" h="6858000">
                <a:moveTo>
                  <a:pt x="5153328" y="0"/>
                </a:moveTo>
                <a:lnTo>
                  <a:pt x="9016043" y="0"/>
                </a:lnTo>
                <a:lnTo>
                  <a:pt x="9016043" y="6858000"/>
                </a:lnTo>
                <a:lnTo>
                  <a:pt x="0" y="6858000"/>
                </a:lnTo>
                <a:lnTo>
                  <a:pt x="5153328" y="68183"/>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15321564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10/27/2021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9719253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hank You">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96DB5B0F-1BA3-4AE0-9821-FC62BA98D422}"/>
              </a:ext>
            </a:extLst>
          </p:cNvPr>
          <p:cNvSpPr>
            <a:spLocks noGrp="1"/>
          </p:cNvSpPr>
          <p:nvPr>
            <p:ph type="pic" sz="quarter" idx="10" hasCustomPrompt="1"/>
          </p:nvPr>
        </p:nvSpPr>
        <p:spPr>
          <a:xfrm>
            <a:off x="136525" y="136525"/>
            <a:ext cx="10817535" cy="6584950"/>
          </a:xfrm>
        </p:spPr>
        <p:txBody>
          <a:bodyPr lIns="1080000" tIns="0" rIns="0" bIns="0" anchor="ctr"/>
          <a:lstStyle>
            <a:lvl1pPr marL="0" indent="0" algn="l">
              <a:buNone/>
              <a:defRPr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and Drop Photo </a:t>
            </a:r>
            <a:br>
              <a:rPr lang="en-US" noProof="0" dirty="0"/>
            </a:br>
            <a:r>
              <a:rPr lang="en-US" noProof="0" dirty="0"/>
              <a:t>then Send to Back for overlay effect</a:t>
            </a:r>
          </a:p>
        </p:txBody>
      </p:sp>
      <p:sp>
        <p:nvSpPr>
          <p:cNvPr id="11" name="Rectangle 10">
            <a:extLst>
              <a:ext uri="{FF2B5EF4-FFF2-40B4-BE49-F238E27FC236}">
                <a16:creationId xmlns:a16="http://schemas.microsoft.com/office/drawing/2014/main" id="{3E534836-D52B-45E3-A123-FB9FFE3E0AE5}"/>
              </a:ext>
            </a:extLst>
          </p:cNvPr>
          <p:cNvSpPr/>
          <p:nvPr userDrawn="1"/>
        </p:nvSpPr>
        <p:spPr>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8AC2952E-380C-48F5-9C93-B1EB0713EF3E}"/>
              </a:ext>
            </a:extLst>
          </p:cNvPr>
          <p:cNvSpPr/>
          <p:nvPr userDrawn="1"/>
        </p:nvSpPr>
        <p:spPr>
          <a:xfrm rot="5400000">
            <a:off x="-3360737" y="3360737"/>
            <a:ext cx="6858000"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4" name="Group 3">
            <a:extLst>
              <a:ext uri="{FF2B5EF4-FFF2-40B4-BE49-F238E27FC236}">
                <a16:creationId xmlns:a16="http://schemas.microsoft.com/office/drawing/2014/main" id="{A4A26770-290B-4E8A-B12A-36F7DDB7F2B1}"/>
              </a:ext>
            </a:extLst>
          </p:cNvPr>
          <p:cNvGrpSpPr/>
          <p:nvPr userDrawn="1"/>
        </p:nvGrpSpPr>
        <p:grpSpPr>
          <a:xfrm>
            <a:off x="0" y="0"/>
            <a:ext cx="5277678" cy="6858000"/>
            <a:chOff x="0" y="0"/>
            <a:chExt cx="10954058" cy="6858000"/>
          </a:xfrm>
        </p:grpSpPr>
        <p:sp>
          <p:nvSpPr>
            <p:cNvPr id="13" name="Rectangle 12">
              <a:extLst>
                <a:ext uri="{FF2B5EF4-FFF2-40B4-BE49-F238E27FC236}">
                  <a16:creationId xmlns:a16="http://schemas.microsoft.com/office/drawing/2014/main" id="{C783424E-B9B3-4D58-988A-26DEDF734F4E}"/>
                </a:ext>
              </a:extLst>
            </p:cNvPr>
            <p:cNvSpPr/>
            <p:nvPr userDrawn="1"/>
          </p:nvSpPr>
          <p:spPr>
            <a:xfrm>
              <a:off x="0" y="0"/>
              <a:ext cx="10954058"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7332BBED-D126-4DCA-9557-B488A96E405F}"/>
                </a:ext>
              </a:extLst>
            </p:cNvPr>
            <p:cNvSpPr/>
            <p:nvPr userDrawn="1"/>
          </p:nvSpPr>
          <p:spPr>
            <a:xfrm>
              <a:off x="0" y="6721475"/>
              <a:ext cx="10954058"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7" name="Slide Number Placehold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2894682"/>
            <a:ext cx="5085650" cy="1870007"/>
          </a:xfrm>
        </p:spPr>
        <p:txBody>
          <a:bodyPr anchor="b"/>
          <a:lstStyle>
            <a:lvl1pPr algn="r">
              <a:defRPr sz="6600">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5573044" y="5025053"/>
            <a:ext cx="4681330" cy="271807"/>
          </a:xfrm>
        </p:spPr>
        <p:txBody>
          <a:bodyPr/>
          <a:lstStyle>
            <a:lvl1pPr marL="0" indent="0" algn="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19" name="Text Placeholder 4">
            <a:extLst>
              <a:ext uri="{FF2B5EF4-FFF2-40B4-BE49-F238E27FC236}">
                <a16:creationId xmlns:a16="http://schemas.microsoft.com/office/drawing/2014/main" id="{77D147AD-3B0C-4B21-AE3D-178E0B7E360D}"/>
              </a:ext>
            </a:extLst>
          </p:cNvPr>
          <p:cNvSpPr>
            <a:spLocks noGrp="1"/>
          </p:cNvSpPr>
          <p:nvPr>
            <p:ph type="body" sz="quarter" idx="15" hasCustomPrompt="1"/>
          </p:nvPr>
        </p:nvSpPr>
        <p:spPr>
          <a:xfrm>
            <a:off x="5573044" y="5431223"/>
            <a:ext cx="4681330" cy="252000"/>
          </a:xfrm>
        </p:spPr>
        <p:txBody>
          <a:bodyPr/>
          <a:lstStyle>
            <a:lvl1pPr marL="0" indent="0" algn="r">
              <a:buNone/>
              <a:defRPr sz="16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a:t>
            </a:r>
          </a:p>
        </p:txBody>
      </p:sp>
      <p:sp>
        <p:nvSpPr>
          <p:cNvPr id="20" name="Text Placeholder 10">
            <a:extLst>
              <a:ext uri="{FF2B5EF4-FFF2-40B4-BE49-F238E27FC236}">
                <a16:creationId xmlns:a16="http://schemas.microsoft.com/office/drawing/2014/main" id="{6EB09218-D127-4641-A366-94360A951A0D}"/>
              </a:ext>
            </a:extLst>
          </p:cNvPr>
          <p:cNvSpPr>
            <a:spLocks noGrp="1"/>
          </p:cNvSpPr>
          <p:nvPr>
            <p:ph type="body" sz="quarter" idx="16" hasCustomPrompt="1"/>
          </p:nvPr>
        </p:nvSpPr>
        <p:spPr>
          <a:xfrm>
            <a:off x="5573044" y="5817586"/>
            <a:ext cx="4681330" cy="252000"/>
          </a:xfrm>
        </p:spPr>
        <p:txBody>
          <a:bodyPr/>
          <a:lstStyle>
            <a:lvl1pPr marL="0" indent="0" algn="r">
              <a:buNone/>
              <a:defRPr sz="1600">
                <a:solidFill>
                  <a:schemeClr val="bg1"/>
                </a:solidFill>
              </a:defRPr>
            </a:lvl1pPr>
          </a:lstStyle>
          <a:p>
            <a:pPr lvl="0"/>
            <a:r>
              <a:rPr lang="en-US" noProof="0"/>
              <a:t>Email</a:t>
            </a:r>
          </a:p>
        </p:txBody>
      </p:sp>
      <p:sp>
        <p:nvSpPr>
          <p:cNvPr id="21" name="Text Placeholder 15">
            <a:extLst>
              <a:ext uri="{FF2B5EF4-FFF2-40B4-BE49-F238E27FC236}">
                <a16:creationId xmlns:a16="http://schemas.microsoft.com/office/drawing/2014/main" id="{B9C42B1D-23D7-46D7-A8E3-6667AC7EFB66}"/>
              </a:ext>
            </a:extLst>
          </p:cNvPr>
          <p:cNvSpPr>
            <a:spLocks noGrp="1"/>
          </p:cNvSpPr>
          <p:nvPr>
            <p:ph type="body" sz="quarter" idx="17" hasCustomPrompt="1"/>
          </p:nvPr>
        </p:nvSpPr>
        <p:spPr>
          <a:xfrm>
            <a:off x="5573044" y="6203950"/>
            <a:ext cx="4683095" cy="252413"/>
          </a:xfrm>
        </p:spPr>
        <p:txBody>
          <a:bodyPr/>
          <a:lstStyle>
            <a:lvl1pPr marL="0" indent="0" algn="r">
              <a:buNone/>
              <a:defRPr sz="1600">
                <a:solidFill>
                  <a:schemeClr val="bg1"/>
                </a:solidFill>
              </a:defRPr>
            </a:lvl1pPr>
          </a:lstStyle>
          <a:p>
            <a:pPr lvl="0"/>
            <a:r>
              <a:rPr lang="en-US" noProof="0"/>
              <a:t>Website</a:t>
            </a:r>
          </a:p>
        </p:txBody>
      </p:sp>
    </p:spTree>
    <p:extLst>
      <p:ext uri="{BB962C8B-B14F-4D97-AF65-F5344CB8AC3E}">
        <p14:creationId xmlns:p14="http://schemas.microsoft.com/office/powerpoint/2010/main" val="4070062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96DB5B0F-1BA3-4AE0-9821-FC62BA98D422}"/>
              </a:ext>
            </a:extLst>
          </p:cNvPr>
          <p:cNvSpPr>
            <a:spLocks noGrp="1"/>
          </p:cNvSpPr>
          <p:nvPr>
            <p:ph type="pic" sz="quarter" idx="10" hasCustomPrompt="1"/>
          </p:nvPr>
        </p:nvSpPr>
        <p:spPr>
          <a:xfrm>
            <a:off x="136525" y="136525"/>
            <a:ext cx="11909425" cy="6584950"/>
          </a:xfrm>
          <a:solidFill>
            <a:schemeClr val="accent4">
              <a:lumMod val="50000"/>
            </a:schemeClr>
          </a:solidFill>
        </p:spPr>
        <p:txBody>
          <a:bodyPr lIns="1080000" tIns="0" bIns="0" anchor="ctr"/>
          <a:lstStyle>
            <a:lvl1pPr marL="0" indent="0" algn="l">
              <a:buNone/>
              <a:defRPr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and Drop Photo </a:t>
            </a:r>
            <a:br>
              <a:rPr lang="en-US" noProof="0" dirty="0"/>
            </a:br>
            <a:r>
              <a:rPr lang="en-US" noProof="0" dirty="0"/>
              <a:t>then Send to Back for overlay effect</a:t>
            </a:r>
          </a:p>
        </p:txBody>
      </p:sp>
      <p:sp>
        <p:nvSpPr>
          <p:cNvPr id="24" name="Rectangle 23">
            <a:extLst>
              <a:ext uri="{FF2B5EF4-FFF2-40B4-BE49-F238E27FC236}">
                <a16:creationId xmlns:a16="http://schemas.microsoft.com/office/drawing/2014/main" id="{4EDCBE8D-BCDE-43F2-9C37-386C3705A5C2}"/>
              </a:ext>
            </a:extLst>
          </p:cNvPr>
          <p:cNvSpPr/>
          <p:nvPr userDrawn="1"/>
        </p:nvSpPr>
        <p:spPr>
          <a:xfrm>
            <a:off x="5277678" y="136800"/>
            <a:ext cx="5676382" cy="6584675"/>
          </a:xfrm>
          <a:prstGeom prst="rect">
            <a:avLst/>
          </a:prstGeom>
          <a:solidFill>
            <a:schemeClr val="accent4">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8AC2952E-380C-48F5-9C93-B1EB0713EF3E}"/>
              </a:ext>
            </a:extLst>
          </p:cNvPr>
          <p:cNvSpPr/>
          <p:nvPr userDrawn="1"/>
        </p:nvSpPr>
        <p:spPr>
          <a:xfrm rot="5400000">
            <a:off x="-3360737" y="3360737"/>
            <a:ext cx="6858000"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C783424E-B9B3-4D58-988A-26DEDF734F4E}"/>
              </a:ext>
            </a:extLst>
          </p:cNvPr>
          <p:cNvSpPr/>
          <p:nvPr userDrawn="1"/>
        </p:nvSpPr>
        <p:spPr>
          <a:xfrm>
            <a:off x="0" y="0"/>
            <a:ext cx="10954058"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7332BBED-D126-4DCA-9557-B488A96E405F}"/>
              </a:ext>
            </a:extLst>
          </p:cNvPr>
          <p:cNvSpPr/>
          <p:nvPr userDrawn="1"/>
        </p:nvSpPr>
        <p:spPr>
          <a:xfrm>
            <a:off x="0" y="6721475"/>
            <a:ext cx="10954058"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3674372"/>
            <a:ext cx="5085650" cy="1870007"/>
          </a:xfrm>
        </p:spPr>
        <p:txBody>
          <a:bodyPr anchor="b"/>
          <a:lstStyle>
            <a:lvl1pPr algn="r">
              <a:defRPr sz="4500">
                <a:solidFill>
                  <a:schemeClr val="bg1"/>
                </a:solidFill>
              </a:defRPr>
            </a:lvl1pPr>
          </a:lstStyle>
          <a:p>
            <a:r>
              <a:rPr lang="en-US" noProof="0"/>
              <a:t>Click to edit your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5573044" y="5711550"/>
            <a:ext cx="5085650" cy="69166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30899082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with Image 2">
    <p:bg>
      <p:bgPr>
        <a:solidFill>
          <a:schemeClr val="accent4"/>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C9DDC4F-A427-4A89-A8C8-29E5B3636915}"/>
              </a:ext>
            </a:extLst>
          </p:cNvPr>
          <p:cNvGrpSpPr/>
          <p:nvPr userDrawn="1"/>
        </p:nvGrpSpPr>
        <p:grpSpPr>
          <a:xfrm>
            <a:off x="5277678" y="0"/>
            <a:ext cx="5676382" cy="6858000"/>
            <a:chOff x="0" y="0"/>
            <a:chExt cx="12192000" cy="6858000"/>
          </a:xfrm>
          <a:solidFill>
            <a:schemeClr val="accent1"/>
          </a:solidFill>
        </p:grpSpPr>
        <p:sp>
          <p:nvSpPr>
            <p:cNvPr id="16" name="Rectangle 15">
              <a:extLst>
                <a:ext uri="{FF2B5EF4-FFF2-40B4-BE49-F238E27FC236}">
                  <a16:creationId xmlns:a16="http://schemas.microsoft.com/office/drawing/2014/main" id="{2116DDCD-23BC-4768-B673-35E1C415BFCE}"/>
                </a:ext>
              </a:extLst>
            </p:cNvPr>
            <p:cNvSpPr/>
            <p:nvPr userDrawn="1"/>
          </p:nvSpPr>
          <p:spPr>
            <a:xfrm>
              <a:off x="0" y="0"/>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290EB2DE-F6E9-449A-BC72-D4F6DBBB6343}"/>
                </a:ext>
              </a:extLst>
            </p:cNvPr>
            <p:cNvSpPr/>
            <p:nvPr userDrawn="1"/>
          </p:nvSpPr>
          <p:spPr>
            <a:xfrm>
              <a:off x="0" y="6721475"/>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Picture Placeholder 22">
            <a:extLst>
              <a:ext uri="{FF2B5EF4-FFF2-40B4-BE49-F238E27FC236}">
                <a16:creationId xmlns:a16="http://schemas.microsoft.com/office/drawing/2014/main" id="{96DB5B0F-1BA3-4AE0-9821-FC62BA98D422}"/>
              </a:ext>
            </a:extLst>
          </p:cNvPr>
          <p:cNvSpPr>
            <a:spLocks noGrp="1"/>
          </p:cNvSpPr>
          <p:nvPr>
            <p:ph type="pic" sz="quarter" idx="10" hasCustomPrompt="1"/>
          </p:nvPr>
        </p:nvSpPr>
        <p:spPr>
          <a:xfrm>
            <a:off x="136525" y="136525"/>
            <a:ext cx="10817535" cy="6584950"/>
          </a:xfrm>
        </p:spPr>
        <p:txBody>
          <a:bodyPr lIns="1080000" tIns="0" rIns="0" bIns="0" anchor="ctr"/>
          <a:lstStyle>
            <a:lvl1pPr marL="0" indent="0" algn="l">
              <a:buNone/>
              <a:defRPr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and Drop Photo </a:t>
            </a:r>
            <a:br>
              <a:rPr lang="en-US" noProof="0" dirty="0"/>
            </a:br>
            <a:r>
              <a:rPr lang="en-US" noProof="0" dirty="0"/>
              <a:t>then Send to Back for overlay effect</a:t>
            </a:r>
          </a:p>
        </p:txBody>
      </p:sp>
      <p:sp>
        <p:nvSpPr>
          <p:cNvPr id="11" name="Rectangle 10">
            <a:extLst>
              <a:ext uri="{FF2B5EF4-FFF2-40B4-BE49-F238E27FC236}">
                <a16:creationId xmlns:a16="http://schemas.microsoft.com/office/drawing/2014/main" id="{3E534836-D52B-45E3-A123-FB9FFE3E0AE5}"/>
              </a:ext>
            </a:extLst>
          </p:cNvPr>
          <p:cNvSpPr/>
          <p:nvPr userDrawn="1"/>
        </p:nvSpPr>
        <p:spPr>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8183FF27-EC9A-4B3B-8FC8-8C0B22BAF41E}"/>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66BEA673-E77B-454E-A2E7-937820AAEFF4}"/>
              </a:ext>
            </a:extLst>
          </p:cNvPr>
          <p:cNvSpPr>
            <a:spLocks noGrp="1"/>
          </p:cNvSpPr>
          <p:nvPr>
            <p:ph type="sldNum" sz="quarter" idx="12"/>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3674372"/>
            <a:ext cx="5085650" cy="1870007"/>
          </a:xfrm>
        </p:spPr>
        <p:txBody>
          <a:bodyPr anchor="b"/>
          <a:lstStyle>
            <a:lvl1pPr algn="r">
              <a:defRPr sz="4500">
                <a:solidFill>
                  <a:schemeClr val="bg1"/>
                </a:solidFill>
              </a:defRPr>
            </a:lvl1pPr>
          </a:lstStyle>
          <a:p>
            <a:r>
              <a:rPr lang="en-US" noProof="0"/>
              <a:t>Click to edit your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5573044" y="5711550"/>
            <a:ext cx="5085650" cy="69166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17772824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Slide with Image">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96DB5B0F-1BA3-4AE0-9821-FC62BA98D422}"/>
              </a:ext>
            </a:extLst>
          </p:cNvPr>
          <p:cNvSpPr>
            <a:spLocks noGrp="1"/>
          </p:cNvSpPr>
          <p:nvPr>
            <p:ph type="pic" sz="quarter" idx="10" hasCustomPrompt="1"/>
          </p:nvPr>
        </p:nvSpPr>
        <p:spPr>
          <a:xfrm>
            <a:off x="136525" y="136525"/>
            <a:ext cx="10817535" cy="6584950"/>
          </a:xfrm>
        </p:spPr>
        <p:txBody>
          <a:bodyPr lIns="1080000" tIns="0" rIns="0" bIns="0" anchor="ctr"/>
          <a:lstStyle>
            <a:lvl1pPr marL="0" indent="0" algn="l">
              <a:buNone/>
              <a:defRPr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and Drop Photo </a:t>
            </a:r>
            <a:br>
              <a:rPr lang="en-US" noProof="0" dirty="0"/>
            </a:br>
            <a:r>
              <a:rPr lang="en-US" noProof="0" dirty="0"/>
              <a:t>then Send to Back for overlay effect</a:t>
            </a:r>
          </a:p>
        </p:txBody>
      </p:sp>
      <p:sp>
        <p:nvSpPr>
          <p:cNvPr id="11" name="Rectangle 10">
            <a:extLst>
              <a:ext uri="{FF2B5EF4-FFF2-40B4-BE49-F238E27FC236}">
                <a16:creationId xmlns:a16="http://schemas.microsoft.com/office/drawing/2014/main" id="{3E534836-D52B-45E3-A123-FB9FFE3E0AE5}"/>
              </a:ext>
            </a:extLst>
          </p:cNvPr>
          <p:cNvSpPr/>
          <p:nvPr userDrawn="1"/>
        </p:nvSpPr>
        <p:spPr>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3674372"/>
            <a:ext cx="5085650" cy="1870007"/>
          </a:xfrm>
        </p:spPr>
        <p:txBody>
          <a:bodyPr anchor="b"/>
          <a:lstStyle>
            <a:lvl1pPr algn="r">
              <a:defRPr sz="4500">
                <a:solidFill>
                  <a:schemeClr val="bg1"/>
                </a:solidFill>
              </a:defRPr>
            </a:lvl1pPr>
          </a:lstStyle>
          <a:p>
            <a:r>
              <a:rPr lang="en-US" noProof="0"/>
              <a:t>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5573044" y="5711550"/>
            <a:ext cx="5085650" cy="69166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Slide Number Placehold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20825993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rge Intro Copy">
    <p:bg>
      <p:bgPr>
        <a:solidFill>
          <a:schemeClr val="bg1">
            <a:lumMod val="95000"/>
          </a:schemeClr>
        </a:solidFill>
        <a:effectLst/>
      </p:bgPr>
    </p:bg>
    <p:spTree>
      <p:nvGrpSpPr>
        <p:cNvPr id="1" name=""/>
        <p:cNvGrpSpPr/>
        <p:nvPr/>
      </p:nvGrpSpPr>
      <p:grpSpPr>
        <a:xfrm>
          <a:off x="0" y="0"/>
          <a:ext cx="0" cy="0"/>
          <a:chOff x="0" y="0"/>
          <a:chExt cx="0" cy="0"/>
        </a:xfrm>
      </p:grpSpPr>
      <p:sp>
        <p:nvSpPr>
          <p:cNvPr id="10" name="Picture Placeholder 22">
            <a:extLst>
              <a:ext uri="{FF2B5EF4-FFF2-40B4-BE49-F238E27FC236}">
                <a16:creationId xmlns:a16="http://schemas.microsoft.com/office/drawing/2014/main" id="{785590BE-5BE1-4AF5-B0F8-7D999658F3F8}"/>
              </a:ext>
            </a:extLst>
          </p:cNvPr>
          <p:cNvSpPr>
            <a:spLocks noGrp="1"/>
          </p:cNvSpPr>
          <p:nvPr>
            <p:ph type="pic" sz="quarter" idx="10" hasCustomPrompt="1"/>
          </p:nvPr>
        </p:nvSpPr>
        <p:spPr>
          <a:xfrm>
            <a:off x="5277678" y="136525"/>
            <a:ext cx="5676382" cy="6584950"/>
          </a:xfrm>
          <a:solidFill>
            <a:schemeClr val="accent4">
              <a:lumMod val="50000"/>
            </a:schemeClr>
          </a:solidFill>
        </p:spPr>
        <p:txBody>
          <a:bodyPr lIns="0" tIns="1512000" rIns="0" bIns="0" anchor="t"/>
          <a:lstStyle>
            <a:lvl1pPr marL="0" indent="0" algn="ctr">
              <a:buNone/>
              <a:defRPr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and Drop Photo </a:t>
            </a:r>
            <a:br>
              <a:rPr lang="en-US" noProof="0" dirty="0"/>
            </a:br>
            <a:r>
              <a:rPr lang="en-US" noProof="0" dirty="0"/>
              <a:t>then Send to Back for overlay effect</a:t>
            </a:r>
          </a:p>
        </p:txBody>
      </p:sp>
      <p:sp>
        <p:nvSpPr>
          <p:cNvPr id="11" name="Rectangle 10">
            <a:extLst>
              <a:ext uri="{FF2B5EF4-FFF2-40B4-BE49-F238E27FC236}">
                <a16:creationId xmlns:a16="http://schemas.microsoft.com/office/drawing/2014/main" id="{3E534836-D52B-45E3-A123-FB9FFE3E0AE5}"/>
              </a:ext>
            </a:extLst>
          </p:cNvPr>
          <p:cNvSpPr/>
          <p:nvPr userDrawn="1"/>
        </p:nvSpPr>
        <p:spPr>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Slide Number Placehold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12" name="Content Placeholder 2">
            <a:extLst>
              <a:ext uri="{FF2B5EF4-FFF2-40B4-BE49-F238E27FC236}">
                <a16:creationId xmlns:a16="http://schemas.microsoft.com/office/drawing/2014/main" id="{70C5F94B-D0C9-41CA-8885-CBEA4C917545}"/>
              </a:ext>
            </a:extLst>
          </p:cNvPr>
          <p:cNvSpPr>
            <a:spLocks noGrp="1"/>
          </p:cNvSpPr>
          <p:nvPr>
            <p:ph idx="13" hasCustomPrompt="1"/>
          </p:nvPr>
        </p:nvSpPr>
        <p:spPr>
          <a:xfrm>
            <a:off x="432001" y="3674372"/>
            <a:ext cx="4444800" cy="272884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grpSp>
        <p:nvGrpSpPr>
          <p:cNvPr id="8" name="Group 7">
            <a:extLst>
              <a:ext uri="{FF2B5EF4-FFF2-40B4-BE49-F238E27FC236}">
                <a16:creationId xmlns:a16="http://schemas.microsoft.com/office/drawing/2014/main" id="{83D56AE9-6D9F-474C-A5AA-1064B66023B2}"/>
              </a:ext>
            </a:extLst>
          </p:cNvPr>
          <p:cNvGrpSpPr/>
          <p:nvPr userDrawn="1"/>
        </p:nvGrpSpPr>
        <p:grpSpPr>
          <a:xfrm>
            <a:off x="5277678" y="0"/>
            <a:ext cx="5676381" cy="6858000"/>
            <a:chOff x="0" y="0"/>
            <a:chExt cx="12192000" cy="6858000"/>
          </a:xfrm>
          <a:solidFill>
            <a:schemeClr val="accent1"/>
          </a:solidFill>
        </p:grpSpPr>
        <p:sp>
          <p:nvSpPr>
            <p:cNvPr id="9" name="Rectangle 8">
              <a:extLst>
                <a:ext uri="{FF2B5EF4-FFF2-40B4-BE49-F238E27FC236}">
                  <a16:creationId xmlns:a16="http://schemas.microsoft.com/office/drawing/2014/main" id="{25FC2C23-C626-4C00-83A4-E40C9C7E8F5A}"/>
                </a:ext>
              </a:extLst>
            </p:cNvPr>
            <p:cNvSpPr/>
            <p:nvPr userDrawn="1"/>
          </p:nvSpPr>
          <p:spPr>
            <a:xfrm>
              <a:off x="0" y="0"/>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06E2D5A7-6879-488F-81C7-1B8BA84D430F}"/>
                </a:ext>
              </a:extLst>
            </p:cNvPr>
            <p:cNvSpPr/>
            <p:nvPr userDrawn="1"/>
          </p:nvSpPr>
          <p:spPr>
            <a:xfrm>
              <a:off x="0" y="6721475"/>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3674373"/>
            <a:ext cx="5085650" cy="720000"/>
          </a:xfrm>
        </p:spPr>
        <p:txBody>
          <a:bodyPr anchor="b"/>
          <a:lstStyle>
            <a:lvl1pPr algn="r">
              <a:defRPr sz="4500">
                <a:solidFill>
                  <a:schemeClr val="bg1"/>
                </a:solidFill>
              </a:defRPr>
            </a:lvl1pPr>
          </a:lstStyle>
          <a:p>
            <a:r>
              <a:rPr lang="en-US" noProof="0"/>
              <a:t>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5573044" y="4608000"/>
            <a:ext cx="5085650" cy="1800000"/>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2891413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432000" y="432000"/>
            <a:ext cx="10143235"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0144125"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4" name="Rectangle 3">
            <a:extLst>
              <a:ext uri="{FF2B5EF4-FFF2-40B4-BE49-F238E27FC236}">
                <a16:creationId xmlns:a16="http://schemas.microsoft.com/office/drawing/2014/main" id="{9CA47B37-80B0-5A4F-BDC3-DE42D5B2D34F}"/>
              </a:ext>
            </a:extLst>
          </p:cNvPr>
          <p:cNvSpPr/>
          <p:nvPr userDrawn="1"/>
        </p:nvSpPr>
        <p:spPr>
          <a:xfrm>
            <a:off x="634213"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Picture Placeholder 15">
            <a:extLst>
              <a:ext uri="{FF2B5EF4-FFF2-40B4-BE49-F238E27FC236}">
                <a16:creationId xmlns:a16="http://schemas.microsoft.com/office/drawing/2014/main" id="{9BEFB849-10AA-4702-9225-F101A3158C66}"/>
              </a:ext>
            </a:extLst>
          </p:cNvPr>
          <p:cNvSpPr>
            <a:spLocks noGrp="1"/>
          </p:cNvSpPr>
          <p:nvPr>
            <p:ph type="pic" sz="quarter" idx="41" hasCustomPrompt="1"/>
          </p:nvPr>
        </p:nvSpPr>
        <p:spPr>
          <a:xfrm>
            <a:off x="931393"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6" name="Text Placeholder 8">
            <a:extLst>
              <a:ext uri="{FF2B5EF4-FFF2-40B4-BE49-F238E27FC236}">
                <a16:creationId xmlns:a16="http://schemas.microsoft.com/office/drawing/2014/main" id="{F1427EE8-A6A1-4664-99FB-B4F84FEE6037}"/>
              </a:ext>
            </a:extLst>
          </p:cNvPr>
          <p:cNvSpPr>
            <a:spLocks noGrp="1"/>
          </p:cNvSpPr>
          <p:nvPr>
            <p:ph type="body" sz="quarter" idx="17" hasCustomPrompt="1"/>
          </p:nvPr>
        </p:nvSpPr>
        <p:spPr>
          <a:xfrm>
            <a:off x="431800"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id="{A9EE837D-7E70-4B33-89AA-1B0A10FAEEFD}"/>
              </a:ext>
            </a:extLst>
          </p:cNvPr>
          <p:cNvSpPr>
            <a:spLocks noGrp="1"/>
          </p:cNvSpPr>
          <p:nvPr>
            <p:ph type="body" sz="quarter" idx="18" hasCustomPrompt="1"/>
          </p:nvPr>
        </p:nvSpPr>
        <p:spPr>
          <a:xfrm>
            <a:off x="431800"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3" name="Rectangle 22">
            <a:extLst>
              <a:ext uri="{FF2B5EF4-FFF2-40B4-BE49-F238E27FC236}">
                <a16:creationId xmlns:a16="http://schemas.microsoft.com/office/drawing/2014/main" id="{1A6AC2DF-47CD-A743-A120-FBE75B801CF3}"/>
              </a:ext>
            </a:extLst>
          </p:cNvPr>
          <p:cNvSpPr/>
          <p:nvPr userDrawn="1"/>
        </p:nvSpPr>
        <p:spPr>
          <a:xfrm>
            <a:off x="2765072"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Picture Placeholder 15">
            <a:extLst>
              <a:ext uri="{FF2B5EF4-FFF2-40B4-BE49-F238E27FC236}">
                <a16:creationId xmlns:a16="http://schemas.microsoft.com/office/drawing/2014/main" id="{950FDCA0-F98B-4045-84D2-96B0C07C3261}"/>
              </a:ext>
            </a:extLst>
          </p:cNvPr>
          <p:cNvSpPr>
            <a:spLocks noGrp="1"/>
          </p:cNvSpPr>
          <p:nvPr>
            <p:ph type="pic" sz="quarter" idx="47" hasCustomPrompt="1"/>
          </p:nvPr>
        </p:nvSpPr>
        <p:spPr>
          <a:xfrm>
            <a:off x="3062252"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9" name="Text Placeholder 8">
            <a:extLst>
              <a:ext uri="{FF2B5EF4-FFF2-40B4-BE49-F238E27FC236}">
                <a16:creationId xmlns:a16="http://schemas.microsoft.com/office/drawing/2014/main" id="{FAC72777-DABE-4857-9555-EC68421F02A3}"/>
              </a:ext>
            </a:extLst>
          </p:cNvPr>
          <p:cNvSpPr>
            <a:spLocks noGrp="1"/>
          </p:cNvSpPr>
          <p:nvPr>
            <p:ph type="body" sz="quarter" idx="33" hasCustomPrompt="1"/>
          </p:nvPr>
        </p:nvSpPr>
        <p:spPr>
          <a:xfrm>
            <a:off x="2562659"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id="{F5D4A1CD-8452-4E28-8B2B-1A89277B89BF}"/>
              </a:ext>
            </a:extLst>
          </p:cNvPr>
          <p:cNvSpPr>
            <a:spLocks noGrp="1"/>
          </p:cNvSpPr>
          <p:nvPr>
            <p:ph type="body" sz="quarter" idx="34" hasCustomPrompt="1"/>
          </p:nvPr>
        </p:nvSpPr>
        <p:spPr>
          <a:xfrm>
            <a:off x="2562659"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4" name="Rectangle 23">
            <a:extLst>
              <a:ext uri="{FF2B5EF4-FFF2-40B4-BE49-F238E27FC236}">
                <a16:creationId xmlns:a16="http://schemas.microsoft.com/office/drawing/2014/main" id="{17E0F6BC-FBF2-3048-B833-61609739028C}"/>
              </a:ext>
            </a:extLst>
          </p:cNvPr>
          <p:cNvSpPr/>
          <p:nvPr userDrawn="1"/>
        </p:nvSpPr>
        <p:spPr>
          <a:xfrm>
            <a:off x="4895931"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5">
            <a:extLst>
              <a:ext uri="{FF2B5EF4-FFF2-40B4-BE49-F238E27FC236}">
                <a16:creationId xmlns:a16="http://schemas.microsoft.com/office/drawing/2014/main" id="{6C44DD27-06F8-5E4B-A3C6-697621E92BE8}"/>
              </a:ext>
            </a:extLst>
          </p:cNvPr>
          <p:cNvSpPr>
            <a:spLocks noGrp="1"/>
          </p:cNvSpPr>
          <p:nvPr>
            <p:ph type="pic" sz="quarter" idx="48" hasCustomPrompt="1"/>
          </p:nvPr>
        </p:nvSpPr>
        <p:spPr>
          <a:xfrm>
            <a:off x="5193111"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11" name="Text Placeholder 8">
            <a:extLst>
              <a:ext uri="{FF2B5EF4-FFF2-40B4-BE49-F238E27FC236}">
                <a16:creationId xmlns:a16="http://schemas.microsoft.com/office/drawing/2014/main" id="{86592013-2150-45F9-9877-1E4E3C1AFC32}"/>
              </a:ext>
            </a:extLst>
          </p:cNvPr>
          <p:cNvSpPr>
            <a:spLocks noGrp="1"/>
          </p:cNvSpPr>
          <p:nvPr>
            <p:ph type="body" sz="quarter" idx="35" hasCustomPrompt="1"/>
          </p:nvPr>
        </p:nvSpPr>
        <p:spPr>
          <a:xfrm>
            <a:off x="4693518"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id="{3A7F7E8E-86F4-45B9-8D2D-E2C1A4FF3612}"/>
              </a:ext>
            </a:extLst>
          </p:cNvPr>
          <p:cNvSpPr>
            <a:spLocks noGrp="1"/>
          </p:cNvSpPr>
          <p:nvPr>
            <p:ph type="body" sz="quarter" idx="36" hasCustomPrompt="1"/>
          </p:nvPr>
        </p:nvSpPr>
        <p:spPr>
          <a:xfrm>
            <a:off x="4693518"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5" name="Rectangle 24">
            <a:extLst>
              <a:ext uri="{FF2B5EF4-FFF2-40B4-BE49-F238E27FC236}">
                <a16:creationId xmlns:a16="http://schemas.microsoft.com/office/drawing/2014/main" id="{D0B0310F-833E-864C-9FB7-B2B2A6714808}"/>
              </a:ext>
            </a:extLst>
          </p:cNvPr>
          <p:cNvSpPr/>
          <p:nvPr userDrawn="1"/>
        </p:nvSpPr>
        <p:spPr>
          <a:xfrm>
            <a:off x="7026790"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Picture Placeholder 15">
            <a:extLst>
              <a:ext uri="{FF2B5EF4-FFF2-40B4-BE49-F238E27FC236}">
                <a16:creationId xmlns:a16="http://schemas.microsoft.com/office/drawing/2014/main" id="{B5386843-2347-C744-B933-1DD36A7C8E7D}"/>
              </a:ext>
            </a:extLst>
          </p:cNvPr>
          <p:cNvSpPr>
            <a:spLocks noGrp="1"/>
          </p:cNvSpPr>
          <p:nvPr>
            <p:ph type="pic" sz="quarter" idx="49" hasCustomPrompt="1"/>
          </p:nvPr>
        </p:nvSpPr>
        <p:spPr>
          <a:xfrm>
            <a:off x="7323970"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13" name="Text Placeholder 8">
            <a:extLst>
              <a:ext uri="{FF2B5EF4-FFF2-40B4-BE49-F238E27FC236}">
                <a16:creationId xmlns:a16="http://schemas.microsoft.com/office/drawing/2014/main" id="{B788C19C-2FDB-4A6C-969F-32022D374E97}"/>
              </a:ext>
            </a:extLst>
          </p:cNvPr>
          <p:cNvSpPr>
            <a:spLocks noGrp="1"/>
          </p:cNvSpPr>
          <p:nvPr>
            <p:ph type="body" sz="quarter" idx="37" hasCustomPrompt="1"/>
          </p:nvPr>
        </p:nvSpPr>
        <p:spPr>
          <a:xfrm>
            <a:off x="6824377"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4" name="Text Placeholder 10">
            <a:extLst>
              <a:ext uri="{FF2B5EF4-FFF2-40B4-BE49-F238E27FC236}">
                <a16:creationId xmlns:a16="http://schemas.microsoft.com/office/drawing/2014/main" id="{CCD08E75-AE8E-4E97-AD27-167DA938152E}"/>
              </a:ext>
            </a:extLst>
          </p:cNvPr>
          <p:cNvSpPr>
            <a:spLocks noGrp="1"/>
          </p:cNvSpPr>
          <p:nvPr>
            <p:ph type="body" sz="quarter" idx="38" hasCustomPrompt="1"/>
          </p:nvPr>
        </p:nvSpPr>
        <p:spPr>
          <a:xfrm>
            <a:off x="6824377"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6" name="Rectangle 25">
            <a:extLst>
              <a:ext uri="{FF2B5EF4-FFF2-40B4-BE49-F238E27FC236}">
                <a16:creationId xmlns:a16="http://schemas.microsoft.com/office/drawing/2014/main" id="{F906D597-BA39-4C4D-833F-CC0EE989B51C}"/>
              </a:ext>
            </a:extLst>
          </p:cNvPr>
          <p:cNvSpPr/>
          <p:nvPr userDrawn="1"/>
        </p:nvSpPr>
        <p:spPr>
          <a:xfrm>
            <a:off x="9157648"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Picture Placeholder 15">
            <a:extLst>
              <a:ext uri="{FF2B5EF4-FFF2-40B4-BE49-F238E27FC236}">
                <a16:creationId xmlns:a16="http://schemas.microsoft.com/office/drawing/2014/main" id="{A768E49A-CED3-8F42-97CF-C7E360393704}"/>
              </a:ext>
            </a:extLst>
          </p:cNvPr>
          <p:cNvSpPr>
            <a:spLocks noGrp="1"/>
          </p:cNvSpPr>
          <p:nvPr>
            <p:ph type="pic" sz="quarter" idx="50" hasCustomPrompt="1"/>
          </p:nvPr>
        </p:nvSpPr>
        <p:spPr>
          <a:xfrm>
            <a:off x="9454828"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15" name="Text Placeholder 8">
            <a:extLst>
              <a:ext uri="{FF2B5EF4-FFF2-40B4-BE49-F238E27FC236}">
                <a16:creationId xmlns:a16="http://schemas.microsoft.com/office/drawing/2014/main" id="{3A12930B-8731-45E4-B3E3-DC1419155EC3}"/>
              </a:ext>
            </a:extLst>
          </p:cNvPr>
          <p:cNvSpPr>
            <a:spLocks noGrp="1"/>
          </p:cNvSpPr>
          <p:nvPr>
            <p:ph type="body" sz="quarter" idx="39" hasCustomPrompt="1"/>
          </p:nvPr>
        </p:nvSpPr>
        <p:spPr>
          <a:xfrm>
            <a:off x="8955235"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6" name="Text Placeholder 10">
            <a:extLst>
              <a:ext uri="{FF2B5EF4-FFF2-40B4-BE49-F238E27FC236}">
                <a16:creationId xmlns:a16="http://schemas.microsoft.com/office/drawing/2014/main" id="{5E102C08-A9A7-47C6-82C1-58FFBD85289D}"/>
              </a:ext>
            </a:extLst>
          </p:cNvPr>
          <p:cNvSpPr>
            <a:spLocks noGrp="1"/>
          </p:cNvSpPr>
          <p:nvPr>
            <p:ph type="body" sz="quarter" idx="40" hasCustomPrompt="1"/>
          </p:nvPr>
        </p:nvSpPr>
        <p:spPr>
          <a:xfrm>
            <a:off x="8955235"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22" name="Slide Number Placeholder 6">
            <a:extLst>
              <a:ext uri="{FF2B5EF4-FFF2-40B4-BE49-F238E27FC236}">
                <a16:creationId xmlns:a16="http://schemas.microsoft.com/office/drawing/2014/main" id="{40C2B055-E680-DE47-949A-41B3A5A9204A}"/>
              </a:ext>
            </a:extLst>
          </p:cNvPr>
          <p:cNvSpPr>
            <a:spLocks noGrp="1"/>
          </p:cNvSpPr>
          <p:nvPr>
            <p:ph type="sldNum" sz="quarter" idx="46"/>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13454450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 Bullets 3X">
    <p:bg>
      <p:bgPr>
        <a:solidFill>
          <a:schemeClr val="bg1">
            <a:lumMod val="95000"/>
          </a:schemeClr>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E3B0AD5-3645-8443-891F-C0E1D9763D7A}"/>
              </a:ext>
            </a:extLst>
          </p:cNvPr>
          <p:cNvSpPr/>
          <p:nvPr userDrawn="1"/>
        </p:nvSpPr>
        <p:spPr>
          <a:xfrm>
            <a:off x="634213"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Picture Placeholder 15">
            <a:extLst>
              <a:ext uri="{FF2B5EF4-FFF2-40B4-BE49-F238E27FC236}">
                <a16:creationId xmlns:a16="http://schemas.microsoft.com/office/drawing/2014/main" id="{58E0D31A-DD56-EF4B-A0DC-8130892CA19D}"/>
              </a:ext>
            </a:extLst>
          </p:cNvPr>
          <p:cNvSpPr>
            <a:spLocks noGrp="1"/>
          </p:cNvSpPr>
          <p:nvPr>
            <p:ph type="pic" sz="quarter" idx="45" hasCustomPrompt="1"/>
          </p:nvPr>
        </p:nvSpPr>
        <p:spPr>
          <a:xfrm>
            <a:off x="931393"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431800"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431800"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2" name="Rectangle 31">
            <a:extLst>
              <a:ext uri="{FF2B5EF4-FFF2-40B4-BE49-F238E27FC236}">
                <a16:creationId xmlns:a16="http://schemas.microsoft.com/office/drawing/2014/main" id="{BE9B724A-B58C-CD4D-8980-C0DFE08B79B5}"/>
              </a:ext>
            </a:extLst>
          </p:cNvPr>
          <p:cNvSpPr/>
          <p:nvPr userDrawn="1"/>
        </p:nvSpPr>
        <p:spPr>
          <a:xfrm>
            <a:off x="2765072"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Picture Placeholder 15">
            <a:extLst>
              <a:ext uri="{FF2B5EF4-FFF2-40B4-BE49-F238E27FC236}">
                <a16:creationId xmlns:a16="http://schemas.microsoft.com/office/drawing/2014/main" id="{49A7B2CE-81BA-D944-BE88-232214C60554}"/>
              </a:ext>
            </a:extLst>
          </p:cNvPr>
          <p:cNvSpPr>
            <a:spLocks noGrp="1"/>
          </p:cNvSpPr>
          <p:nvPr>
            <p:ph type="pic" sz="quarter" idx="47" hasCustomPrompt="1"/>
          </p:nvPr>
        </p:nvSpPr>
        <p:spPr>
          <a:xfrm>
            <a:off x="3062252"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2562659"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2562659"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3" name="Rectangle 32">
            <a:extLst>
              <a:ext uri="{FF2B5EF4-FFF2-40B4-BE49-F238E27FC236}">
                <a16:creationId xmlns:a16="http://schemas.microsoft.com/office/drawing/2014/main" id="{28894D68-6E31-8646-BFD7-2C0D8C4CD961}"/>
              </a:ext>
            </a:extLst>
          </p:cNvPr>
          <p:cNvSpPr/>
          <p:nvPr userDrawn="1"/>
        </p:nvSpPr>
        <p:spPr>
          <a:xfrm>
            <a:off x="4895931"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Picture Placeholder 15">
            <a:extLst>
              <a:ext uri="{FF2B5EF4-FFF2-40B4-BE49-F238E27FC236}">
                <a16:creationId xmlns:a16="http://schemas.microsoft.com/office/drawing/2014/main" id="{7228B3AA-7CEF-C740-B9D8-656B168288C0}"/>
              </a:ext>
            </a:extLst>
          </p:cNvPr>
          <p:cNvSpPr>
            <a:spLocks noGrp="1"/>
          </p:cNvSpPr>
          <p:nvPr>
            <p:ph type="pic" sz="quarter" idx="48" hasCustomPrompt="1"/>
          </p:nvPr>
        </p:nvSpPr>
        <p:spPr>
          <a:xfrm>
            <a:off x="5193111"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20" name="Text Placeholder 8">
            <a:extLst>
              <a:ext uri="{FF2B5EF4-FFF2-40B4-BE49-F238E27FC236}">
                <a16:creationId xmlns:a16="http://schemas.microsoft.com/office/drawing/2014/main" id="{1BE88C8C-9E13-4109-9608-6DC4B7B0DF14}"/>
              </a:ext>
            </a:extLst>
          </p:cNvPr>
          <p:cNvSpPr>
            <a:spLocks noGrp="1"/>
          </p:cNvSpPr>
          <p:nvPr>
            <p:ph type="body" sz="quarter" idx="35" hasCustomPrompt="1"/>
          </p:nvPr>
        </p:nvSpPr>
        <p:spPr>
          <a:xfrm>
            <a:off x="4693518"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21" name="Text Placeholder 10">
            <a:extLst>
              <a:ext uri="{FF2B5EF4-FFF2-40B4-BE49-F238E27FC236}">
                <a16:creationId xmlns:a16="http://schemas.microsoft.com/office/drawing/2014/main" id="{903C64D8-B655-49E0-A776-8C6594DF12C9}"/>
              </a:ext>
            </a:extLst>
          </p:cNvPr>
          <p:cNvSpPr>
            <a:spLocks noGrp="1"/>
          </p:cNvSpPr>
          <p:nvPr>
            <p:ph type="body" sz="quarter" idx="36" hasCustomPrompt="1"/>
          </p:nvPr>
        </p:nvSpPr>
        <p:spPr>
          <a:xfrm>
            <a:off x="4693518"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0" name="Picture Placeholder 22">
            <a:extLst>
              <a:ext uri="{FF2B5EF4-FFF2-40B4-BE49-F238E27FC236}">
                <a16:creationId xmlns:a16="http://schemas.microsoft.com/office/drawing/2014/main" id="{785590BE-5BE1-4AF5-B0F8-7D999658F3F8}"/>
              </a:ext>
            </a:extLst>
          </p:cNvPr>
          <p:cNvSpPr>
            <a:spLocks noGrp="1"/>
          </p:cNvSpPr>
          <p:nvPr>
            <p:ph type="pic" sz="quarter" idx="10" hasCustomPrompt="1"/>
          </p:nvPr>
        </p:nvSpPr>
        <p:spPr>
          <a:xfrm>
            <a:off x="6641052" y="136525"/>
            <a:ext cx="4313008" cy="6584950"/>
          </a:xfrm>
          <a:solidFill>
            <a:schemeClr val="accent4">
              <a:lumMod val="50000"/>
            </a:schemeClr>
          </a:solidFill>
        </p:spPr>
        <p:txBody>
          <a:bodyPr lIns="0" tIns="1512000" rIns="0" bIns="0" anchor="t"/>
          <a:lstStyle>
            <a:lvl1pPr marL="0" indent="0" algn="ctr">
              <a:buNone/>
              <a:defRPr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and Drop Photo </a:t>
            </a:r>
            <a:br>
              <a:rPr lang="en-US" noProof="0" dirty="0"/>
            </a:br>
            <a:r>
              <a:rPr lang="en-US" noProof="0" dirty="0"/>
              <a:t>then Send to Back for overlay effect</a:t>
            </a:r>
          </a:p>
        </p:txBody>
      </p:sp>
      <p:sp>
        <p:nvSpPr>
          <p:cNvPr id="11" name="Rectangle 10">
            <a:extLst>
              <a:ext uri="{FF2B5EF4-FFF2-40B4-BE49-F238E27FC236}">
                <a16:creationId xmlns:a16="http://schemas.microsoft.com/office/drawing/2014/main" id="{3E534836-D52B-45E3-A123-FB9FFE3E0AE5}"/>
              </a:ext>
            </a:extLst>
          </p:cNvPr>
          <p:cNvSpPr/>
          <p:nvPr userDrawn="1"/>
        </p:nvSpPr>
        <p:spPr>
          <a:xfrm rot="5400000">
            <a:off x="7151842" y="2919257"/>
            <a:ext cx="3292475" cy="431196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5" name="Group 24">
            <a:extLst>
              <a:ext uri="{FF2B5EF4-FFF2-40B4-BE49-F238E27FC236}">
                <a16:creationId xmlns:a16="http://schemas.microsoft.com/office/drawing/2014/main" id="{F886979D-82A3-4A80-B7D8-1411156740B3}"/>
              </a:ext>
            </a:extLst>
          </p:cNvPr>
          <p:cNvGrpSpPr/>
          <p:nvPr userDrawn="1"/>
        </p:nvGrpSpPr>
        <p:grpSpPr>
          <a:xfrm>
            <a:off x="6641050" y="0"/>
            <a:ext cx="4313009" cy="6858000"/>
            <a:chOff x="0" y="0"/>
            <a:chExt cx="12192000" cy="6858000"/>
          </a:xfrm>
          <a:solidFill>
            <a:schemeClr val="accent1"/>
          </a:solidFill>
        </p:grpSpPr>
        <p:sp>
          <p:nvSpPr>
            <p:cNvPr id="26" name="Rectangle 25">
              <a:extLst>
                <a:ext uri="{FF2B5EF4-FFF2-40B4-BE49-F238E27FC236}">
                  <a16:creationId xmlns:a16="http://schemas.microsoft.com/office/drawing/2014/main" id="{25A4C3AA-BB58-4285-A38D-608FB501AC1D}"/>
                </a:ext>
              </a:extLst>
            </p:cNvPr>
            <p:cNvSpPr/>
            <p:nvPr userDrawn="1"/>
          </p:nvSpPr>
          <p:spPr>
            <a:xfrm>
              <a:off x="0" y="0"/>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Rectangle 26">
              <a:extLst>
                <a:ext uri="{FF2B5EF4-FFF2-40B4-BE49-F238E27FC236}">
                  <a16:creationId xmlns:a16="http://schemas.microsoft.com/office/drawing/2014/main" id="{BBB9E9C3-2013-4B62-89A6-8A4B0F2A884F}"/>
                </a:ext>
              </a:extLst>
            </p:cNvPr>
            <p:cNvSpPr/>
            <p:nvPr userDrawn="1"/>
          </p:nvSpPr>
          <p:spPr>
            <a:xfrm>
              <a:off x="0" y="6721475"/>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8" name="Rectangle 27">
            <a:extLst>
              <a:ext uri="{FF2B5EF4-FFF2-40B4-BE49-F238E27FC236}">
                <a16:creationId xmlns:a16="http://schemas.microsoft.com/office/drawing/2014/main" id="{E4564187-7B7F-4203-BE0E-B2085E4F1869}"/>
              </a:ext>
            </a:extLst>
          </p:cNvPr>
          <p:cNvSpPr/>
          <p:nvPr userDrawn="1"/>
        </p:nvSpPr>
        <p:spPr>
          <a:xfrm rot="5400000">
            <a:off x="7151842" y="-373218"/>
            <a:ext cx="3292475" cy="4311960"/>
          </a:xfrm>
          <a:prstGeom prst="rect">
            <a:avLst/>
          </a:prstGeom>
          <a:solidFill>
            <a:schemeClr val="accent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Footer Placeholder 4">
            <a:extLst>
              <a:ext uri="{FF2B5EF4-FFF2-40B4-BE49-F238E27FC236}">
                <a16:creationId xmlns:a16="http://schemas.microsoft.com/office/drawing/2014/main" id="{98468ABB-DAA1-4A8F-A65A-A0EADB7120F3}"/>
              </a:ext>
            </a:extLst>
          </p:cNvPr>
          <p:cNvSpPr>
            <a:spLocks noGrp="1"/>
          </p:cNvSpPr>
          <p:nvPr>
            <p:ph type="ftr" sz="quarter" idx="44"/>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866469" y="3674372"/>
            <a:ext cx="3863221" cy="720000"/>
          </a:xfrm>
        </p:spPr>
        <p:txBody>
          <a:bodyPr anchor="b"/>
          <a:lstStyle>
            <a:lvl1pPr algn="r">
              <a:defRPr sz="4500">
                <a:solidFill>
                  <a:schemeClr val="bg1"/>
                </a:solidFill>
              </a:defRPr>
            </a:lvl1pPr>
          </a:lstStyle>
          <a:p>
            <a:r>
              <a:rPr lang="en-US" noProof="0"/>
              <a:t>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866469" y="4608000"/>
            <a:ext cx="3863221" cy="1800000"/>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3184314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Bullets 4X">
    <p:bg>
      <p:bgPr>
        <a:solidFill>
          <a:schemeClr val="bg1">
            <a:lumMod val="95000"/>
          </a:schemeClr>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F5735D3-1D9F-7543-95B4-59FA78EE1633}"/>
              </a:ext>
            </a:extLst>
          </p:cNvPr>
          <p:cNvSpPr/>
          <p:nvPr userDrawn="1"/>
        </p:nvSpPr>
        <p:spPr>
          <a:xfrm>
            <a:off x="1729232" y="773488"/>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15">
            <a:extLst>
              <a:ext uri="{FF2B5EF4-FFF2-40B4-BE49-F238E27FC236}">
                <a16:creationId xmlns:a16="http://schemas.microsoft.com/office/drawing/2014/main" id="{DC68C0D1-0629-E546-99ED-3DA6B7EE0EE8}"/>
              </a:ext>
            </a:extLst>
          </p:cNvPr>
          <p:cNvSpPr>
            <a:spLocks noGrp="1"/>
          </p:cNvSpPr>
          <p:nvPr>
            <p:ph type="pic" sz="quarter" idx="51" hasCustomPrompt="1"/>
          </p:nvPr>
        </p:nvSpPr>
        <p:spPr>
          <a:xfrm>
            <a:off x="2026412" y="1070668"/>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1526819" y="231004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1526819" y="2702598"/>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2" name="Rectangle 31">
            <a:extLst>
              <a:ext uri="{FF2B5EF4-FFF2-40B4-BE49-F238E27FC236}">
                <a16:creationId xmlns:a16="http://schemas.microsoft.com/office/drawing/2014/main" id="{4AD89EB4-58FE-9C45-AF3E-821DBB1186EC}"/>
              </a:ext>
            </a:extLst>
          </p:cNvPr>
          <p:cNvSpPr/>
          <p:nvPr userDrawn="1"/>
        </p:nvSpPr>
        <p:spPr>
          <a:xfrm>
            <a:off x="3860091" y="773488"/>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Picture Placeholder 15">
            <a:extLst>
              <a:ext uri="{FF2B5EF4-FFF2-40B4-BE49-F238E27FC236}">
                <a16:creationId xmlns:a16="http://schemas.microsoft.com/office/drawing/2014/main" id="{905D3761-5A7C-8546-BADF-20524AE7D5DB}"/>
              </a:ext>
            </a:extLst>
          </p:cNvPr>
          <p:cNvSpPr>
            <a:spLocks noGrp="1"/>
          </p:cNvSpPr>
          <p:nvPr>
            <p:ph type="pic" sz="quarter" idx="52" hasCustomPrompt="1"/>
          </p:nvPr>
        </p:nvSpPr>
        <p:spPr>
          <a:xfrm>
            <a:off x="4157271" y="1070668"/>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3657678" y="231004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2</a:t>
            </a:r>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3657678" y="2702598"/>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5" name="Rectangle 34">
            <a:extLst>
              <a:ext uri="{FF2B5EF4-FFF2-40B4-BE49-F238E27FC236}">
                <a16:creationId xmlns:a16="http://schemas.microsoft.com/office/drawing/2014/main" id="{832E783B-B6C5-C74B-8CB2-1421AF723973}"/>
              </a:ext>
            </a:extLst>
          </p:cNvPr>
          <p:cNvSpPr/>
          <p:nvPr userDrawn="1"/>
        </p:nvSpPr>
        <p:spPr>
          <a:xfrm>
            <a:off x="1728254" y="3771131"/>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Picture Placeholder 15">
            <a:extLst>
              <a:ext uri="{FF2B5EF4-FFF2-40B4-BE49-F238E27FC236}">
                <a16:creationId xmlns:a16="http://schemas.microsoft.com/office/drawing/2014/main" id="{8B15AB9B-691E-DD4D-9136-3E88324FBF9C}"/>
              </a:ext>
            </a:extLst>
          </p:cNvPr>
          <p:cNvSpPr>
            <a:spLocks noGrp="1"/>
          </p:cNvSpPr>
          <p:nvPr>
            <p:ph type="pic" sz="quarter" idx="53" hasCustomPrompt="1"/>
          </p:nvPr>
        </p:nvSpPr>
        <p:spPr>
          <a:xfrm>
            <a:off x="2025434" y="4068311"/>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25" name="Text Placeholder 8">
            <a:extLst>
              <a:ext uri="{FF2B5EF4-FFF2-40B4-BE49-F238E27FC236}">
                <a16:creationId xmlns:a16="http://schemas.microsoft.com/office/drawing/2014/main" id="{61982B6C-C1EE-465B-8438-A6066081C644}"/>
              </a:ext>
            </a:extLst>
          </p:cNvPr>
          <p:cNvSpPr>
            <a:spLocks noGrp="1"/>
          </p:cNvSpPr>
          <p:nvPr>
            <p:ph type="body" sz="quarter" idx="45" hasCustomPrompt="1"/>
          </p:nvPr>
        </p:nvSpPr>
        <p:spPr>
          <a:xfrm>
            <a:off x="1526819" y="5329272"/>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p>
        </p:txBody>
      </p:sp>
      <p:sp>
        <p:nvSpPr>
          <p:cNvPr id="26" name="Text Placeholder 10">
            <a:extLst>
              <a:ext uri="{FF2B5EF4-FFF2-40B4-BE49-F238E27FC236}">
                <a16:creationId xmlns:a16="http://schemas.microsoft.com/office/drawing/2014/main" id="{0FE75CF1-5F4E-4BF8-8C99-C76C621F5012}"/>
              </a:ext>
            </a:extLst>
          </p:cNvPr>
          <p:cNvSpPr>
            <a:spLocks noGrp="1"/>
          </p:cNvSpPr>
          <p:nvPr>
            <p:ph type="body" sz="quarter" idx="46" hasCustomPrompt="1"/>
          </p:nvPr>
        </p:nvSpPr>
        <p:spPr>
          <a:xfrm>
            <a:off x="1526819" y="5721826"/>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6" name="Rectangle 35">
            <a:extLst>
              <a:ext uri="{FF2B5EF4-FFF2-40B4-BE49-F238E27FC236}">
                <a16:creationId xmlns:a16="http://schemas.microsoft.com/office/drawing/2014/main" id="{4E4FB0C7-5FAE-064C-B022-6C6F1429F789}"/>
              </a:ext>
            </a:extLst>
          </p:cNvPr>
          <p:cNvSpPr/>
          <p:nvPr userDrawn="1"/>
        </p:nvSpPr>
        <p:spPr>
          <a:xfrm>
            <a:off x="3859113" y="3771131"/>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8" name="Picture Placeholder 15">
            <a:extLst>
              <a:ext uri="{FF2B5EF4-FFF2-40B4-BE49-F238E27FC236}">
                <a16:creationId xmlns:a16="http://schemas.microsoft.com/office/drawing/2014/main" id="{3B3DF983-963A-B942-97F9-7781C383B6B3}"/>
              </a:ext>
            </a:extLst>
          </p:cNvPr>
          <p:cNvSpPr>
            <a:spLocks noGrp="1"/>
          </p:cNvSpPr>
          <p:nvPr>
            <p:ph type="pic" sz="quarter" idx="54" hasCustomPrompt="1"/>
          </p:nvPr>
        </p:nvSpPr>
        <p:spPr>
          <a:xfrm>
            <a:off x="4156293" y="4068311"/>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27" name="Text Placeholder 8">
            <a:extLst>
              <a:ext uri="{FF2B5EF4-FFF2-40B4-BE49-F238E27FC236}">
                <a16:creationId xmlns:a16="http://schemas.microsoft.com/office/drawing/2014/main" id="{C1BDC87D-8B88-4BFD-8A1A-C600A5899DF3}"/>
              </a:ext>
            </a:extLst>
          </p:cNvPr>
          <p:cNvSpPr>
            <a:spLocks noGrp="1"/>
          </p:cNvSpPr>
          <p:nvPr>
            <p:ph type="body" sz="quarter" idx="47" hasCustomPrompt="1"/>
          </p:nvPr>
        </p:nvSpPr>
        <p:spPr>
          <a:xfrm>
            <a:off x="3657678" y="5329272"/>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4</a:t>
            </a:r>
          </a:p>
        </p:txBody>
      </p:sp>
      <p:sp>
        <p:nvSpPr>
          <p:cNvPr id="28" name="Text Placeholder 10">
            <a:extLst>
              <a:ext uri="{FF2B5EF4-FFF2-40B4-BE49-F238E27FC236}">
                <a16:creationId xmlns:a16="http://schemas.microsoft.com/office/drawing/2014/main" id="{563D2EC4-BEF1-4AC6-872F-27FEBA2EBDE3}"/>
              </a:ext>
            </a:extLst>
          </p:cNvPr>
          <p:cNvSpPr>
            <a:spLocks noGrp="1"/>
          </p:cNvSpPr>
          <p:nvPr>
            <p:ph type="body" sz="quarter" idx="48" hasCustomPrompt="1"/>
          </p:nvPr>
        </p:nvSpPr>
        <p:spPr>
          <a:xfrm>
            <a:off x="3657678" y="5721826"/>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0" name="Picture Placeholder 22">
            <a:extLst>
              <a:ext uri="{FF2B5EF4-FFF2-40B4-BE49-F238E27FC236}">
                <a16:creationId xmlns:a16="http://schemas.microsoft.com/office/drawing/2014/main" id="{785590BE-5BE1-4AF5-B0F8-7D999658F3F8}"/>
              </a:ext>
            </a:extLst>
          </p:cNvPr>
          <p:cNvSpPr>
            <a:spLocks noGrp="1"/>
          </p:cNvSpPr>
          <p:nvPr>
            <p:ph type="pic" sz="quarter" idx="10" hasCustomPrompt="1"/>
          </p:nvPr>
        </p:nvSpPr>
        <p:spPr>
          <a:xfrm>
            <a:off x="6641052" y="136525"/>
            <a:ext cx="4313008" cy="6584950"/>
          </a:xfrm>
          <a:solidFill>
            <a:schemeClr val="accent4">
              <a:lumMod val="50000"/>
            </a:schemeClr>
          </a:solidFill>
        </p:spPr>
        <p:txBody>
          <a:bodyPr lIns="0" tIns="1512000" rIns="0" bIns="0" anchor="t"/>
          <a:lstStyle>
            <a:lvl1pPr marL="0" indent="0" algn="ctr">
              <a:buNone/>
              <a:defRPr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and Drop Photo </a:t>
            </a:r>
            <a:br>
              <a:rPr lang="en-US" noProof="0" dirty="0"/>
            </a:br>
            <a:r>
              <a:rPr lang="en-US" noProof="0" dirty="0"/>
              <a:t>then Send to Back for overlay effect</a:t>
            </a:r>
          </a:p>
        </p:txBody>
      </p:sp>
      <p:sp>
        <p:nvSpPr>
          <p:cNvPr id="11" name="Rectangle 10">
            <a:extLst>
              <a:ext uri="{FF2B5EF4-FFF2-40B4-BE49-F238E27FC236}">
                <a16:creationId xmlns:a16="http://schemas.microsoft.com/office/drawing/2014/main" id="{3E534836-D52B-45E3-A123-FB9FFE3E0AE5}"/>
              </a:ext>
            </a:extLst>
          </p:cNvPr>
          <p:cNvSpPr/>
          <p:nvPr userDrawn="1"/>
        </p:nvSpPr>
        <p:spPr>
          <a:xfrm rot="5400000">
            <a:off x="5505605" y="1273020"/>
            <a:ext cx="6584950" cy="431196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0" name="Group 19">
            <a:extLst>
              <a:ext uri="{FF2B5EF4-FFF2-40B4-BE49-F238E27FC236}">
                <a16:creationId xmlns:a16="http://schemas.microsoft.com/office/drawing/2014/main" id="{58BDD832-2CD9-45D2-AC4D-DD00EFA5A223}"/>
              </a:ext>
            </a:extLst>
          </p:cNvPr>
          <p:cNvGrpSpPr/>
          <p:nvPr userDrawn="1"/>
        </p:nvGrpSpPr>
        <p:grpSpPr>
          <a:xfrm>
            <a:off x="6641050" y="0"/>
            <a:ext cx="4313009" cy="6858000"/>
            <a:chOff x="0" y="0"/>
            <a:chExt cx="12192000" cy="6858000"/>
          </a:xfrm>
          <a:solidFill>
            <a:schemeClr val="accent1"/>
          </a:solidFill>
        </p:grpSpPr>
        <p:sp>
          <p:nvSpPr>
            <p:cNvPr id="21" name="Rectangle 20">
              <a:extLst>
                <a:ext uri="{FF2B5EF4-FFF2-40B4-BE49-F238E27FC236}">
                  <a16:creationId xmlns:a16="http://schemas.microsoft.com/office/drawing/2014/main" id="{AB47021E-0309-4638-9D02-AE2A45E2C5D1}"/>
                </a:ext>
              </a:extLst>
            </p:cNvPr>
            <p:cNvSpPr/>
            <p:nvPr userDrawn="1"/>
          </p:nvSpPr>
          <p:spPr>
            <a:xfrm>
              <a:off x="0" y="0"/>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Rectangle 23">
              <a:extLst>
                <a:ext uri="{FF2B5EF4-FFF2-40B4-BE49-F238E27FC236}">
                  <a16:creationId xmlns:a16="http://schemas.microsoft.com/office/drawing/2014/main" id="{2B8E8D6F-D64D-4B85-AA51-BDA9EF959E3F}"/>
                </a:ext>
              </a:extLst>
            </p:cNvPr>
            <p:cNvSpPr/>
            <p:nvPr userDrawn="1"/>
          </p:nvSpPr>
          <p:spPr>
            <a:xfrm>
              <a:off x="0" y="6721475"/>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5" name="Footer Placeholder 4">
            <a:extLst>
              <a:ext uri="{FF2B5EF4-FFF2-40B4-BE49-F238E27FC236}">
                <a16:creationId xmlns:a16="http://schemas.microsoft.com/office/drawing/2014/main" id="{98468ABB-DAA1-4A8F-A65A-A0EADB7120F3}"/>
              </a:ext>
            </a:extLst>
          </p:cNvPr>
          <p:cNvSpPr>
            <a:spLocks noGrp="1"/>
          </p:cNvSpPr>
          <p:nvPr>
            <p:ph type="ftr" sz="quarter" idx="44"/>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866470" y="3674372"/>
            <a:ext cx="3863221" cy="720000"/>
          </a:xfrm>
        </p:spPr>
        <p:txBody>
          <a:bodyPr anchor="b"/>
          <a:lstStyle>
            <a:lvl1pPr algn="r">
              <a:defRPr sz="4500">
                <a:solidFill>
                  <a:schemeClr val="bg1"/>
                </a:solidFill>
              </a:defRPr>
            </a:lvl1pPr>
          </a:lstStyle>
          <a:p>
            <a:r>
              <a:rPr lang="en-US" noProof="0"/>
              <a:t>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866470" y="4608000"/>
            <a:ext cx="3863221" cy="1800000"/>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22084178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gital Product">
    <p:bg>
      <p:bgPr>
        <a:solidFill>
          <a:schemeClr val="bg1">
            <a:lumMod val="95000"/>
          </a:schemeClr>
        </a:solidFill>
        <a:effectLst/>
      </p:bgPr>
    </p:bg>
    <p:spTree>
      <p:nvGrpSpPr>
        <p:cNvPr id="1" name=""/>
        <p:cNvGrpSpPr/>
        <p:nvPr/>
      </p:nvGrpSpPr>
      <p:grpSpPr>
        <a:xfrm>
          <a:off x="0" y="0"/>
          <a:ext cx="0" cy="0"/>
          <a:chOff x="0" y="0"/>
          <a:chExt cx="0" cy="0"/>
        </a:xfrm>
      </p:grpSpPr>
      <p:sp>
        <p:nvSpPr>
          <p:cNvPr id="32" name="Picture Placeholder 10">
            <a:extLst>
              <a:ext uri="{FF2B5EF4-FFF2-40B4-BE49-F238E27FC236}">
                <a16:creationId xmlns:a16="http://schemas.microsoft.com/office/drawing/2014/main" id="{C556A4B9-7599-4B11-B687-2C429C7968EA}"/>
              </a:ext>
            </a:extLst>
          </p:cNvPr>
          <p:cNvSpPr>
            <a:spLocks noGrp="1"/>
          </p:cNvSpPr>
          <p:nvPr>
            <p:ph type="pic" sz="quarter" idx="13" hasCustomPrompt="1"/>
          </p:nvPr>
        </p:nvSpPr>
        <p:spPr>
          <a:xfrm>
            <a:off x="-1" y="947452"/>
            <a:ext cx="5703889" cy="4320000"/>
          </a:xfrm>
          <a:solidFill>
            <a:schemeClr val="bg1">
              <a:lumMod val="85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your Screen Design here</a:t>
            </a:r>
          </a:p>
        </p:txBody>
      </p:sp>
      <p:pic>
        <p:nvPicPr>
          <p:cNvPr id="31" name="Picture 30">
            <a:extLst>
              <a:ext uri="{FF2B5EF4-FFF2-40B4-BE49-F238E27FC236}">
                <a16:creationId xmlns:a16="http://schemas.microsoft.com/office/drawing/2014/main" id="{78C72E08-7056-40F8-B0FE-C8DD826BF55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457201"/>
            <a:ext cx="10705833" cy="6195852"/>
          </a:xfrm>
          <a:prstGeom prst="rect">
            <a:avLst/>
          </a:prstGeom>
        </p:spPr>
      </p:pic>
      <p:sp>
        <p:nvSpPr>
          <p:cNvPr id="10" name="Picture Placeholder 22">
            <a:extLst>
              <a:ext uri="{FF2B5EF4-FFF2-40B4-BE49-F238E27FC236}">
                <a16:creationId xmlns:a16="http://schemas.microsoft.com/office/drawing/2014/main" id="{785590BE-5BE1-4AF5-B0F8-7D999658F3F8}"/>
              </a:ext>
            </a:extLst>
          </p:cNvPr>
          <p:cNvSpPr>
            <a:spLocks noGrp="1"/>
          </p:cNvSpPr>
          <p:nvPr>
            <p:ph type="pic" sz="quarter" idx="10" hasCustomPrompt="1"/>
          </p:nvPr>
        </p:nvSpPr>
        <p:spPr>
          <a:xfrm>
            <a:off x="6641052" y="136525"/>
            <a:ext cx="4313008" cy="6584950"/>
          </a:xfrm>
          <a:solidFill>
            <a:schemeClr val="accent4">
              <a:lumMod val="50000"/>
            </a:schemeClr>
          </a:solidFill>
        </p:spPr>
        <p:txBody>
          <a:bodyPr lIns="0" tIns="1512000" rIns="0" bIns="0" anchor="t"/>
          <a:lstStyle>
            <a:lvl1pPr marL="0" indent="0" algn="ctr">
              <a:buNone/>
              <a:defRPr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and Drop Photo </a:t>
            </a:r>
            <a:br>
              <a:rPr lang="en-US" noProof="0" dirty="0"/>
            </a:br>
            <a:r>
              <a:rPr lang="en-US" noProof="0" dirty="0"/>
              <a:t>then Send to Back for overlay effect</a:t>
            </a:r>
          </a:p>
        </p:txBody>
      </p:sp>
      <p:sp>
        <p:nvSpPr>
          <p:cNvPr id="11" name="Rectangle 10">
            <a:extLst>
              <a:ext uri="{FF2B5EF4-FFF2-40B4-BE49-F238E27FC236}">
                <a16:creationId xmlns:a16="http://schemas.microsoft.com/office/drawing/2014/main" id="{3E534836-D52B-45E3-A123-FB9FFE3E0AE5}"/>
              </a:ext>
            </a:extLst>
          </p:cNvPr>
          <p:cNvSpPr/>
          <p:nvPr userDrawn="1"/>
        </p:nvSpPr>
        <p:spPr>
          <a:xfrm rot="5400000">
            <a:off x="5505605" y="1273020"/>
            <a:ext cx="6584950" cy="431196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id="{4FA88889-2E09-4B26-90FB-497460180E61}"/>
              </a:ext>
            </a:extLst>
          </p:cNvPr>
          <p:cNvGrpSpPr/>
          <p:nvPr userDrawn="1"/>
        </p:nvGrpSpPr>
        <p:grpSpPr>
          <a:xfrm>
            <a:off x="6641050" y="0"/>
            <a:ext cx="4313009" cy="6858000"/>
            <a:chOff x="0" y="0"/>
            <a:chExt cx="12192000" cy="6858000"/>
          </a:xfrm>
          <a:solidFill>
            <a:schemeClr val="accent1"/>
          </a:solidFill>
        </p:grpSpPr>
        <p:sp>
          <p:nvSpPr>
            <p:cNvPr id="13" name="Rectangle 12">
              <a:extLst>
                <a:ext uri="{FF2B5EF4-FFF2-40B4-BE49-F238E27FC236}">
                  <a16:creationId xmlns:a16="http://schemas.microsoft.com/office/drawing/2014/main" id="{EB70E5C8-5074-4D5F-9EBD-E5E49462D138}"/>
                </a:ext>
              </a:extLst>
            </p:cNvPr>
            <p:cNvSpPr/>
            <p:nvPr userDrawn="1"/>
          </p:nvSpPr>
          <p:spPr>
            <a:xfrm>
              <a:off x="0" y="0"/>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57144162-C52D-4D13-B080-38B1B0F6CBC6}"/>
                </a:ext>
              </a:extLst>
            </p:cNvPr>
            <p:cNvSpPr/>
            <p:nvPr userDrawn="1"/>
          </p:nvSpPr>
          <p:spPr>
            <a:xfrm>
              <a:off x="0" y="6721475"/>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5" name="Footer Placeholder 4">
            <a:extLst>
              <a:ext uri="{FF2B5EF4-FFF2-40B4-BE49-F238E27FC236}">
                <a16:creationId xmlns:a16="http://schemas.microsoft.com/office/drawing/2014/main" id="{98468ABB-DAA1-4A8F-A65A-A0EADB7120F3}"/>
              </a:ext>
            </a:extLst>
          </p:cNvPr>
          <p:cNvSpPr>
            <a:spLocks noGrp="1"/>
          </p:cNvSpPr>
          <p:nvPr>
            <p:ph type="ftr" sz="quarter" idx="44"/>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866470" y="1767593"/>
            <a:ext cx="3863221" cy="2595353"/>
          </a:xfrm>
        </p:spPr>
        <p:txBody>
          <a:bodyPr anchor="b"/>
          <a:lstStyle>
            <a:lvl1pPr algn="l">
              <a:defRPr sz="4500">
                <a:solidFill>
                  <a:schemeClr val="bg1"/>
                </a:solidFill>
              </a:defRPr>
            </a:lvl1pPr>
          </a:lstStyle>
          <a:p>
            <a:r>
              <a:rPr lang="en-US" noProof="0"/>
              <a:t>Emphasized Text</a:t>
            </a:r>
          </a:p>
        </p:txBody>
      </p:sp>
      <p:sp>
        <p:nvSpPr>
          <p:cNvPr id="24" name="Content Placeholder 2">
            <a:extLst>
              <a:ext uri="{FF2B5EF4-FFF2-40B4-BE49-F238E27FC236}">
                <a16:creationId xmlns:a16="http://schemas.microsoft.com/office/drawing/2014/main" id="{5C5C3D10-5CD7-421D-B7BB-581518EF00DD}"/>
              </a:ext>
            </a:extLst>
          </p:cNvPr>
          <p:cNvSpPr>
            <a:spLocks noGrp="1"/>
          </p:cNvSpPr>
          <p:nvPr>
            <p:ph idx="1" hasCustomPrompt="1"/>
          </p:nvPr>
        </p:nvSpPr>
        <p:spPr>
          <a:xfrm>
            <a:off x="6866470" y="4608000"/>
            <a:ext cx="3863221" cy="1800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408347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10/27/2021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817945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Sec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0144125"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7" name="Rectangle 16">
            <a:extLst>
              <a:ext uri="{FF2B5EF4-FFF2-40B4-BE49-F238E27FC236}">
                <a16:creationId xmlns:a16="http://schemas.microsoft.com/office/drawing/2014/main" id="{4790D010-2852-DE49-BD36-340D6725D1D5}"/>
              </a:ext>
            </a:extLst>
          </p:cNvPr>
          <p:cNvSpPr/>
          <p:nvPr userDrawn="1"/>
        </p:nvSpPr>
        <p:spPr>
          <a:xfrm>
            <a:off x="2765072"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Picture Placeholder 15">
            <a:extLst>
              <a:ext uri="{FF2B5EF4-FFF2-40B4-BE49-F238E27FC236}">
                <a16:creationId xmlns:a16="http://schemas.microsoft.com/office/drawing/2014/main" id="{24F79A85-3789-254D-AF3D-5265B6140421}"/>
              </a:ext>
            </a:extLst>
          </p:cNvPr>
          <p:cNvSpPr>
            <a:spLocks noGrp="1"/>
          </p:cNvSpPr>
          <p:nvPr>
            <p:ph type="pic" sz="quarter" idx="47" hasCustomPrompt="1"/>
          </p:nvPr>
        </p:nvSpPr>
        <p:spPr>
          <a:xfrm>
            <a:off x="3062252"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6" name="Text Placeholder 8">
            <a:extLst>
              <a:ext uri="{FF2B5EF4-FFF2-40B4-BE49-F238E27FC236}">
                <a16:creationId xmlns:a16="http://schemas.microsoft.com/office/drawing/2014/main" id="{9FBB7671-0660-45EB-8712-824ACCFDD4C4}"/>
              </a:ext>
            </a:extLst>
          </p:cNvPr>
          <p:cNvSpPr>
            <a:spLocks noGrp="1"/>
          </p:cNvSpPr>
          <p:nvPr>
            <p:ph type="body" sz="quarter" idx="17" hasCustomPrompt="1"/>
          </p:nvPr>
        </p:nvSpPr>
        <p:spPr>
          <a:xfrm>
            <a:off x="2565400"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id="{1014D08D-BF9C-44A1-8635-70B551FEFA4C}"/>
              </a:ext>
            </a:extLst>
          </p:cNvPr>
          <p:cNvSpPr>
            <a:spLocks noGrp="1"/>
          </p:cNvSpPr>
          <p:nvPr>
            <p:ph type="body" sz="quarter" idx="18" hasCustomPrompt="1"/>
          </p:nvPr>
        </p:nvSpPr>
        <p:spPr>
          <a:xfrm>
            <a:off x="2565400"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8" name="Rectangle 17">
            <a:extLst>
              <a:ext uri="{FF2B5EF4-FFF2-40B4-BE49-F238E27FC236}">
                <a16:creationId xmlns:a16="http://schemas.microsoft.com/office/drawing/2014/main" id="{C5D02C68-EB7D-E044-99A9-658364A3B2F0}"/>
              </a:ext>
            </a:extLst>
          </p:cNvPr>
          <p:cNvSpPr/>
          <p:nvPr userDrawn="1"/>
        </p:nvSpPr>
        <p:spPr>
          <a:xfrm>
            <a:off x="4895931"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Picture Placeholder 15">
            <a:extLst>
              <a:ext uri="{FF2B5EF4-FFF2-40B4-BE49-F238E27FC236}">
                <a16:creationId xmlns:a16="http://schemas.microsoft.com/office/drawing/2014/main" id="{3826F102-F281-614F-8445-F1FD4CA62E4A}"/>
              </a:ext>
            </a:extLst>
          </p:cNvPr>
          <p:cNvSpPr>
            <a:spLocks noGrp="1"/>
          </p:cNvSpPr>
          <p:nvPr>
            <p:ph type="pic" sz="quarter" idx="48" hasCustomPrompt="1"/>
          </p:nvPr>
        </p:nvSpPr>
        <p:spPr>
          <a:xfrm>
            <a:off x="5193111"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9" name="Text Placeholder 8">
            <a:extLst>
              <a:ext uri="{FF2B5EF4-FFF2-40B4-BE49-F238E27FC236}">
                <a16:creationId xmlns:a16="http://schemas.microsoft.com/office/drawing/2014/main" id="{4339CB16-5C66-4617-AF19-7700AD97524A}"/>
              </a:ext>
            </a:extLst>
          </p:cNvPr>
          <p:cNvSpPr>
            <a:spLocks noGrp="1"/>
          </p:cNvSpPr>
          <p:nvPr>
            <p:ph type="body" sz="quarter" idx="33" hasCustomPrompt="1"/>
          </p:nvPr>
        </p:nvSpPr>
        <p:spPr>
          <a:xfrm>
            <a:off x="4696259"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id="{8DFFD868-459F-47BA-BA47-B6CC7A09E8E9}"/>
              </a:ext>
            </a:extLst>
          </p:cNvPr>
          <p:cNvSpPr>
            <a:spLocks noGrp="1"/>
          </p:cNvSpPr>
          <p:nvPr>
            <p:ph type="body" sz="quarter" idx="34" hasCustomPrompt="1"/>
          </p:nvPr>
        </p:nvSpPr>
        <p:spPr>
          <a:xfrm>
            <a:off x="4696259"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9" name="Rectangle 18">
            <a:extLst>
              <a:ext uri="{FF2B5EF4-FFF2-40B4-BE49-F238E27FC236}">
                <a16:creationId xmlns:a16="http://schemas.microsoft.com/office/drawing/2014/main" id="{45962E1D-1D13-2B48-9F3B-CE31039DD236}"/>
              </a:ext>
            </a:extLst>
          </p:cNvPr>
          <p:cNvSpPr/>
          <p:nvPr userDrawn="1"/>
        </p:nvSpPr>
        <p:spPr>
          <a:xfrm>
            <a:off x="7026790"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Picture Placeholder 15">
            <a:extLst>
              <a:ext uri="{FF2B5EF4-FFF2-40B4-BE49-F238E27FC236}">
                <a16:creationId xmlns:a16="http://schemas.microsoft.com/office/drawing/2014/main" id="{CD06C66D-CFA0-9B4B-8F90-2B01B8C524BE}"/>
              </a:ext>
            </a:extLst>
          </p:cNvPr>
          <p:cNvSpPr>
            <a:spLocks noGrp="1"/>
          </p:cNvSpPr>
          <p:nvPr>
            <p:ph type="pic" sz="quarter" idx="49" hasCustomPrompt="1"/>
          </p:nvPr>
        </p:nvSpPr>
        <p:spPr>
          <a:xfrm>
            <a:off x="7323970"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11" name="Text Placeholder 8">
            <a:extLst>
              <a:ext uri="{FF2B5EF4-FFF2-40B4-BE49-F238E27FC236}">
                <a16:creationId xmlns:a16="http://schemas.microsoft.com/office/drawing/2014/main" id="{2C2CF09F-AE9E-47DD-899E-02CEAEFE3CC1}"/>
              </a:ext>
            </a:extLst>
          </p:cNvPr>
          <p:cNvSpPr>
            <a:spLocks noGrp="1"/>
          </p:cNvSpPr>
          <p:nvPr>
            <p:ph type="body" sz="quarter" idx="35" hasCustomPrompt="1"/>
          </p:nvPr>
        </p:nvSpPr>
        <p:spPr>
          <a:xfrm>
            <a:off x="6827118"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id="{7AA959D8-F91C-4891-A16D-51CF31166B71}"/>
              </a:ext>
            </a:extLst>
          </p:cNvPr>
          <p:cNvSpPr>
            <a:spLocks noGrp="1"/>
          </p:cNvSpPr>
          <p:nvPr>
            <p:ph type="body" sz="quarter" idx="36" hasCustomPrompt="1"/>
          </p:nvPr>
        </p:nvSpPr>
        <p:spPr>
          <a:xfrm>
            <a:off x="6827118"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16" name="Slide Number Placeholder 6">
            <a:extLst>
              <a:ext uri="{FF2B5EF4-FFF2-40B4-BE49-F238E27FC236}">
                <a16:creationId xmlns:a16="http://schemas.microsoft.com/office/drawing/2014/main" id="{10C57817-9ECE-F147-BBDB-760FAF41C8E8}"/>
              </a:ext>
            </a:extLst>
          </p:cNvPr>
          <p:cNvSpPr>
            <a:spLocks noGrp="1"/>
          </p:cNvSpPr>
          <p:nvPr>
            <p:ph type="sldNum" sz="quarter" idx="44"/>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8729446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673AE6F-1F65-4C50-B8BB-3CE8E3C02F5E}"/>
              </a:ext>
            </a:extLst>
          </p:cNvPr>
          <p:cNvSpPr>
            <a:spLocks noGrp="1"/>
          </p:cNvSpPr>
          <p:nvPr>
            <p:ph type="title"/>
          </p:nvPr>
        </p:nvSpPr>
        <p:spPr>
          <a:xfrm>
            <a:off x="432000" y="432000"/>
            <a:ext cx="10143235" cy="432000"/>
          </a:xfrm>
        </p:spPr>
        <p:txBody>
          <a:bodyPr/>
          <a:lstStyle/>
          <a:p>
            <a:r>
              <a:rPr lang="en-US" noProof="0"/>
              <a:t>Click to edit Master title style</a:t>
            </a:r>
          </a:p>
        </p:txBody>
      </p:sp>
      <p:sp>
        <p:nvSpPr>
          <p:cNvPr id="14" name="Text Placeholder 4">
            <a:extLst>
              <a:ext uri="{FF2B5EF4-FFF2-40B4-BE49-F238E27FC236}">
                <a16:creationId xmlns:a16="http://schemas.microsoft.com/office/drawing/2014/main" id="{C0299E33-978D-4B8A-9AC7-FC3F151DAC3D}"/>
              </a:ext>
            </a:extLst>
          </p:cNvPr>
          <p:cNvSpPr>
            <a:spLocks noGrp="1"/>
          </p:cNvSpPr>
          <p:nvPr>
            <p:ph type="body" sz="quarter" idx="17" hasCustomPrompt="1"/>
          </p:nvPr>
        </p:nvSpPr>
        <p:spPr>
          <a:xfrm>
            <a:off x="431800" y="1008000"/>
            <a:ext cx="10144125"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1616210" y="2143124"/>
            <a:ext cx="3069500" cy="997168"/>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hasCustomPrompt="1"/>
          </p:nvPr>
        </p:nvSpPr>
        <p:spPr>
          <a:xfrm>
            <a:off x="1631968" y="3314505"/>
            <a:ext cx="3069500" cy="3051905"/>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753360" y="2143124"/>
            <a:ext cx="3069500" cy="1008000"/>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stStyle>
          <a:p>
            <a:pPr lvl="0"/>
            <a:r>
              <a:rPr lang="en-US" noProof="0"/>
              <a:t>2</a:t>
            </a:r>
          </a:p>
        </p:txBody>
      </p:sp>
      <p:sp>
        <p:nvSpPr>
          <p:cNvPr id="8" name="Text Placeholder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753360" y="3314701"/>
            <a:ext cx="3069500" cy="305119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15" name="Slide Number Placeholder 6">
            <a:extLst>
              <a:ext uri="{FF2B5EF4-FFF2-40B4-BE49-F238E27FC236}">
                <a16:creationId xmlns:a16="http://schemas.microsoft.com/office/drawing/2014/main" id="{03A8A6E9-DFE7-C84C-8C6D-E32D8A663AA6}"/>
              </a:ext>
            </a:extLst>
          </p:cNvPr>
          <p:cNvSpPr>
            <a:spLocks noGrp="1"/>
          </p:cNvSpPr>
          <p:nvPr>
            <p:ph type="sldNum" sz="quarter" idx="18"/>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29591393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rge Numbers O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0144125"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6" name="Text Placeholder 3">
            <a:extLst>
              <a:ext uri="{FF2B5EF4-FFF2-40B4-BE49-F238E27FC236}">
                <a16:creationId xmlns:a16="http://schemas.microsoft.com/office/drawing/2014/main" id="{AD3903B4-7169-4D4B-A4EE-98E908F47924}"/>
              </a:ext>
            </a:extLst>
          </p:cNvPr>
          <p:cNvSpPr>
            <a:spLocks noGrp="1"/>
          </p:cNvSpPr>
          <p:nvPr>
            <p:ph type="body" sz="quarter" idx="27" hasCustomPrompt="1"/>
          </p:nvPr>
        </p:nvSpPr>
        <p:spPr>
          <a:xfrm>
            <a:off x="431800" y="1593150"/>
            <a:ext cx="4348065" cy="4348065"/>
          </a:xfrm>
          <a:prstGeom prst="ellipse">
            <a:avLst/>
          </a:prstGeom>
          <a:solidFill>
            <a:schemeClr val="accent1">
              <a:alpha val="10000"/>
            </a:schemeClr>
          </a:solidFill>
          <a:ln>
            <a:solidFill>
              <a:schemeClr val="accent1"/>
            </a:solidFill>
          </a:ln>
        </p:spPr>
        <p:txBody>
          <a:bodyPr anchor="ctr"/>
          <a:lstStyle>
            <a:lvl1pPr marL="0" indent="0" algn="ctr">
              <a:buNone/>
              <a:defRPr sz="1800">
                <a:solidFill>
                  <a:schemeClr val="tx1">
                    <a:lumMod val="75000"/>
                    <a:lumOff val="25000"/>
                  </a:schemeClr>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Section Header</a:t>
            </a:r>
          </a:p>
        </p:txBody>
      </p:sp>
      <p:sp>
        <p:nvSpPr>
          <p:cNvPr id="10" name="Text Placeholder 3">
            <a:extLst>
              <a:ext uri="{FF2B5EF4-FFF2-40B4-BE49-F238E27FC236}">
                <a16:creationId xmlns:a16="http://schemas.microsoft.com/office/drawing/2014/main" id="{96BEA54F-1538-4369-953E-48143E778A0C}"/>
              </a:ext>
            </a:extLst>
          </p:cNvPr>
          <p:cNvSpPr>
            <a:spLocks noGrp="1"/>
          </p:cNvSpPr>
          <p:nvPr>
            <p:ph type="body" sz="quarter" idx="30" hasCustomPrompt="1"/>
          </p:nvPr>
        </p:nvSpPr>
        <p:spPr>
          <a:xfrm>
            <a:off x="1200023" y="2205688"/>
            <a:ext cx="2811618" cy="1440000"/>
          </a:xfrm>
          <a:prstGeom prst="rect">
            <a:avLst/>
          </a:prstGeom>
          <a:noFill/>
        </p:spPr>
        <p:txBody>
          <a:bodyPr anchor="b"/>
          <a:lstStyle>
            <a:lvl1pPr marL="0" indent="0" algn="ctr">
              <a:spcBef>
                <a:spcPts val="0"/>
              </a:spcBef>
              <a:spcAft>
                <a:spcPts val="0"/>
              </a:spcAft>
              <a:buNone/>
              <a:defRPr sz="6600" b="1">
                <a:solidFill>
                  <a:schemeClr val="tx1">
                    <a:lumMod val="75000"/>
                    <a:lumOff val="25000"/>
                  </a:schemeClr>
                </a:solidFill>
                <a:latin typeface="+mj-lt"/>
                <a:cs typeface="Arial" panose="020B0604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3" name="Content Placeholder 3">
            <a:extLst>
              <a:ext uri="{FF2B5EF4-FFF2-40B4-BE49-F238E27FC236}">
                <a16:creationId xmlns:a16="http://schemas.microsoft.com/office/drawing/2014/main" id="{A7461332-515F-423E-992A-19C7845D0A7E}"/>
              </a:ext>
            </a:extLst>
          </p:cNvPr>
          <p:cNvSpPr>
            <a:spLocks noGrp="1"/>
          </p:cNvSpPr>
          <p:nvPr>
            <p:ph sz="half" idx="2" hasCustomPrompt="1"/>
          </p:nvPr>
        </p:nvSpPr>
        <p:spPr>
          <a:xfrm>
            <a:off x="1615832"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8" name="Text Placeholder 9">
            <a:extLst>
              <a:ext uri="{FF2B5EF4-FFF2-40B4-BE49-F238E27FC236}">
                <a16:creationId xmlns:a16="http://schemas.microsoft.com/office/drawing/2014/main" id="{35BD4359-D385-4BCD-B33E-EF9B611693CD}"/>
              </a:ext>
            </a:extLst>
          </p:cNvPr>
          <p:cNvSpPr>
            <a:spLocks noGrp="1"/>
          </p:cNvSpPr>
          <p:nvPr>
            <p:ph type="body" sz="quarter" idx="28" hasCustomPrompt="1"/>
          </p:nvPr>
        </p:nvSpPr>
        <p:spPr>
          <a:xfrm>
            <a:off x="4123559" y="1864921"/>
            <a:ext cx="3804522" cy="3804522"/>
          </a:xfrm>
          <a:prstGeom prst="ellipse">
            <a:avLst/>
          </a:prstGeom>
          <a:solidFill>
            <a:schemeClr val="accent2">
              <a:alpha val="10000"/>
            </a:schemeClr>
          </a:solidFill>
          <a:ln>
            <a:solidFill>
              <a:schemeClr val="accent2"/>
            </a:solidFill>
          </a:ln>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a:r>
              <a:rPr lang="en-US" noProof="0"/>
              <a:t>Section Header</a:t>
            </a:r>
          </a:p>
        </p:txBody>
      </p:sp>
      <p:sp>
        <p:nvSpPr>
          <p:cNvPr id="11" name="Text Placeholder 9">
            <a:extLst>
              <a:ext uri="{FF2B5EF4-FFF2-40B4-BE49-F238E27FC236}">
                <a16:creationId xmlns:a16="http://schemas.microsoft.com/office/drawing/2014/main" id="{75AB5322-7A21-47FE-92DA-8B0C974F8FB4}"/>
              </a:ext>
            </a:extLst>
          </p:cNvPr>
          <p:cNvSpPr>
            <a:spLocks noGrp="1"/>
          </p:cNvSpPr>
          <p:nvPr>
            <p:ph type="body" sz="quarter" idx="31" hasCustomPrompt="1"/>
          </p:nvPr>
        </p:nvSpPr>
        <p:spPr>
          <a:xfrm>
            <a:off x="4620011"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tx1">
                    <a:lumMod val="75000"/>
                    <a:lumOff val="25000"/>
                  </a:schemeClr>
                </a:solidFill>
                <a:latin typeface="+mj-lt"/>
                <a:cs typeface="Arial" panose="020B0604020202020204" pitchFamily="34" charset="0"/>
              </a:defRPr>
            </a:lvl1pPr>
          </a:lstStyle>
          <a:p>
            <a:pPr marL="266700" lvl="0" indent="-266700" algn="ctr"/>
            <a:r>
              <a:rPr lang="en-US" noProof="0"/>
              <a:t>2</a:t>
            </a:r>
          </a:p>
        </p:txBody>
      </p:sp>
      <p:sp>
        <p:nvSpPr>
          <p:cNvPr id="14" name="Text Placeholder 5">
            <a:extLst>
              <a:ext uri="{FF2B5EF4-FFF2-40B4-BE49-F238E27FC236}">
                <a16:creationId xmlns:a16="http://schemas.microsoft.com/office/drawing/2014/main" id="{C63BF992-768D-4119-8D4A-65B4E8FF04E5}"/>
              </a:ext>
            </a:extLst>
          </p:cNvPr>
          <p:cNvSpPr>
            <a:spLocks noGrp="1"/>
          </p:cNvSpPr>
          <p:nvPr>
            <p:ph type="body" sz="quarter" idx="33" hasCustomPrompt="1"/>
          </p:nvPr>
        </p:nvSpPr>
        <p:spPr>
          <a:xfrm>
            <a:off x="5035820"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9" name="Text Placeholder 9">
            <a:extLst>
              <a:ext uri="{FF2B5EF4-FFF2-40B4-BE49-F238E27FC236}">
                <a16:creationId xmlns:a16="http://schemas.microsoft.com/office/drawing/2014/main" id="{760B0B05-57EC-42F8-B1E3-6386C1E9C600}"/>
              </a:ext>
            </a:extLst>
          </p:cNvPr>
          <p:cNvSpPr>
            <a:spLocks noGrp="1"/>
          </p:cNvSpPr>
          <p:nvPr>
            <p:ph type="body" sz="quarter" idx="29" hasCustomPrompt="1"/>
          </p:nvPr>
        </p:nvSpPr>
        <p:spPr>
          <a:xfrm>
            <a:off x="7454997" y="2207063"/>
            <a:ext cx="3120238" cy="3120238"/>
          </a:xfrm>
          <a:prstGeom prst="ellipse">
            <a:avLst/>
          </a:prstGeom>
          <a:solidFill>
            <a:schemeClr val="accent3">
              <a:alpha val="10000"/>
            </a:schemeClr>
          </a:solidFill>
          <a:ln>
            <a:solidFill>
              <a:schemeClr val="accent3"/>
            </a:solidFill>
          </a:ln>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a:r>
              <a:rPr lang="en-US" noProof="0"/>
              <a:t>Section Header</a:t>
            </a:r>
          </a:p>
        </p:txBody>
      </p:sp>
      <p:sp>
        <p:nvSpPr>
          <p:cNvPr id="12" name="Text Placeholder 9">
            <a:extLst>
              <a:ext uri="{FF2B5EF4-FFF2-40B4-BE49-F238E27FC236}">
                <a16:creationId xmlns:a16="http://schemas.microsoft.com/office/drawing/2014/main" id="{A68AE188-594C-409F-8B57-C0CFFAFC9AB8}"/>
              </a:ext>
            </a:extLst>
          </p:cNvPr>
          <p:cNvSpPr>
            <a:spLocks noGrp="1"/>
          </p:cNvSpPr>
          <p:nvPr>
            <p:ph type="body" sz="quarter" idx="32" hasCustomPrompt="1"/>
          </p:nvPr>
        </p:nvSpPr>
        <p:spPr>
          <a:xfrm>
            <a:off x="7763617"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tx1">
                    <a:lumMod val="75000"/>
                    <a:lumOff val="25000"/>
                  </a:schemeClr>
                </a:solidFill>
                <a:latin typeface="+mj-lt"/>
                <a:cs typeface="Arial" panose="020B0604020202020204" pitchFamily="34" charset="0"/>
              </a:defRPr>
            </a:lvl1pPr>
          </a:lstStyle>
          <a:p>
            <a:pPr marL="266700" lvl="0" indent="-266700" algn="ctr"/>
            <a:r>
              <a:rPr lang="en-US" noProof="0"/>
              <a:t>3</a:t>
            </a:r>
          </a:p>
        </p:txBody>
      </p:sp>
      <p:sp>
        <p:nvSpPr>
          <p:cNvPr id="15" name="Text Placeholder 9">
            <a:extLst>
              <a:ext uri="{FF2B5EF4-FFF2-40B4-BE49-F238E27FC236}">
                <a16:creationId xmlns:a16="http://schemas.microsoft.com/office/drawing/2014/main" id="{ED698B85-CFF0-4F09-8E8A-BCAEC5056233}"/>
              </a:ext>
            </a:extLst>
          </p:cNvPr>
          <p:cNvSpPr>
            <a:spLocks noGrp="1"/>
          </p:cNvSpPr>
          <p:nvPr>
            <p:ph type="body" sz="quarter" idx="34" hasCustomPrompt="1"/>
          </p:nvPr>
        </p:nvSpPr>
        <p:spPr>
          <a:xfrm>
            <a:off x="8025116"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16" name="Slide Number Placeholder 6">
            <a:extLst>
              <a:ext uri="{FF2B5EF4-FFF2-40B4-BE49-F238E27FC236}">
                <a16:creationId xmlns:a16="http://schemas.microsoft.com/office/drawing/2014/main" id="{40258D63-D809-EE49-BCDD-8D6306004AEE}"/>
              </a:ext>
            </a:extLst>
          </p:cNvPr>
          <p:cNvSpPr>
            <a:spLocks noGrp="1"/>
          </p:cNvSpPr>
          <p:nvPr>
            <p:ph type="sldNum" sz="quarter" idx="35"/>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18440736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Market Spa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cxnSp>
        <p:nvCxnSpPr>
          <p:cNvPr id="6" name="Straight Connector 5">
            <a:extLst>
              <a:ext uri="{FF2B5EF4-FFF2-40B4-BE49-F238E27FC236}">
                <a16:creationId xmlns:a16="http://schemas.microsoft.com/office/drawing/2014/main" id="{E09B4ACC-E72E-450B-88FA-710ECDE6548D}"/>
              </a:ext>
            </a:extLst>
          </p:cNvPr>
          <p:cNvCxnSpPr/>
          <p:nvPr userDrawn="1"/>
        </p:nvCxnSpPr>
        <p:spPr>
          <a:xfrm>
            <a:off x="5503617" y="1406251"/>
            <a:ext cx="0" cy="4493319"/>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1419610-8183-4044-A08A-8F6940C6AC9B}"/>
              </a:ext>
            </a:extLst>
          </p:cNvPr>
          <p:cNvCxnSpPr>
            <a:cxnSpLocks/>
          </p:cNvCxnSpPr>
          <p:nvPr userDrawn="1"/>
        </p:nvCxnSpPr>
        <p:spPr>
          <a:xfrm flipH="1">
            <a:off x="432000" y="3652910"/>
            <a:ext cx="10143235"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 Placeholder 5">
            <a:extLst>
              <a:ext uri="{FF2B5EF4-FFF2-40B4-BE49-F238E27FC236}">
                <a16:creationId xmlns:a16="http://schemas.microsoft.com/office/drawing/2014/main" id="{C28012CA-9AC6-43EF-965E-2A6886FA2CF8}"/>
              </a:ext>
            </a:extLst>
          </p:cNvPr>
          <p:cNvSpPr>
            <a:spLocks noGrp="1"/>
          </p:cNvSpPr>
          <p:nvPr>
            <p:ph type="body" sz="quarter" idx="14" hasCustomPrompt="1"/>
          </p:nvPr>
        </p:nvSpPr>
        <p:spPr>
          <a:xfrm>
            <a:off x="4513617" y="1069941"/>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0" name="Text Placeholder 5">
            <a:extLst>
              <a:ext uri="{FF2B5EF4-FFF2-40B4-BE49-F238E27FC236}">
                <a16:creationId xmlns:a16="http://schemas.microsoft.com/office/drawing/2014/main" id="{C5861664-5B54-4F47-BF93-4FC02E6A1BC2}"/>
              </a:ext>
            </a:extLst>
          </p:cNvPr>
          <p:cNvSpPr>
            <a:spLocks noGrp="1"/>
          </p:cNvSpPr>
          <p:nvPr>
            <p:ph type="body" sz="quarter" idx="15" hasCustomPrompt="1"/>
          </p:nvPr>
        </p:nvSpPr>
        <p:spPr>
          <a:xfrm>
            <a:off x="4513617" y="5983879"/>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1" name="Text Placeholder 5">
            <a:extLst>
              <a:ext uri="{FF2B5EF4-FFF2-40B4-BE49-F238E27FC236}">
                <a16:creationId xmlns:a16="http://schemas.microsoft.com/office/drawing/2014/main" id="{1C13C39D-FED7-4CC0-A4B2-3813B16FF308}"/>
              </a:ext>
            </a:extLst>
          </p:cNvPr>
          <p:cNvSpPr>
            <a:spLocks noGrp="1"/>
          </p:cNvSpPr>
          <p:nvPr>
            <p:ph type="body" sz="quarter" idx="16" hasCustomPrompt="1"/>
          </p:nvPr>
        </p:nvSpPr>
        <p:spPr>
          <a:xfrm>
            <a:off x="432000" y="3354600"/>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a16="http://schemas.microsoft.com/office/drawing/2014/main" id="{056B4554-0DA9-4087-850E-209049BEFC4B}"/>
              </a:ext>
            </a:extLst>
          </p:cNvPr>
          <p:cNvSpPr>
            <a:spLocks noGrp="1"/>
          </p:cNvSpPr>
          <p:nvPr>
            <p:ph type="body" sz="quarter" idx="17" hasCustomPrompt="1"/>
          </p:nvPr>
        </p:nvSpPr>
        <p:spPr>
          <a:xfrm>
            <a:off x="8595235" y="3354600"/>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13" name="Slide Number Placeholder 6">
            <a:extLst>
              <a:ext uri="{FF2B5EF4-FFF2-40B4-BE49-F238E27FC236}">
                <a16:creationId xmlns:a16="http://schemas.microsoft.com/office/drawing/2014/main" id="{AA059022-81BB-3141-9DC1-6E855A13A2D0}"/>
              </a:ext>
            </a:extLst>
          </p:cNvPr>
          <p:cNvSpPr>
            <a:spLocks noGrp="1"/>
          </p:cNvSpPr>
          <p:nvPr>
            <p:ph type="sldNum" sz="quarter" idx="18"/>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827309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432000" y="432000"/>
            <a:ext cx="10143235"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0144125"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0" name="Content Placeholder 2">
            <a:extLst>
              <a:ext uri="{FF2B5EF4-FFF2-40B4-BE49-F238E27FC236}">
                <a16:creationId xmlns:a16="http://schemas.microsoft.com/office/drawing/2014/main" id="{553B9F09-9E9C-4307-BB4B-33A20282D9A2}"/>
              </a:ext>
            </a:extLst>
          </p:cNvPr>
          <p:cNvSpPr>
            <a:spLocks noGrp="1"/>
          </p:cNvSpPr>
          <p:nvPr>
            <p:ph idx="1" hasCustomPrompt="1"/>
          </p:nvPr>
        </p:nvSpPr>
        <p:spPr>
          <a:xfrm>
            <a:off x="432000" y="1728000"/>
            <a:ext cx="2919633" cy="720000"/>
          </a:xfrm>
          <a:solidFill>
            <a:schemeClr val="tx1">
              <a:lumMod val="75000"/>
              <a:lumOff val="25000"/>
            </a:schemeClr>
          </a:solidFill>
          <a:ln w="28575">
            <a:solidFill>
              <a:schemeClr val="accent1"/>
            </a:solidFill>
          </a:ln>
        </p:spPr>
        <p:txBody>
          <a:bodyPr lIns="108000" tIns="36000" rIns="108000" bIns="36000" anchor="ctr"/>
          <a:lstStyle>
            <a:lvl1pPr marL="0" indent="0" algn="ctr">
              <a:buNone/>
              <a:defRPr>
                <a:solidFill>
                  <a:schemeClr val="bg1"/>
                </a:solidFill>
              </a:defRPr>
            </a:lvl1pPr>
          </a:lstStyle>
          <a:p>
            <a:pPr lvl="0"/>
            <a:r>
              <a:rPr lang="en-US" noProof="0"/>
              <a:t>Section 1 Title</a:t>
            </a:r>
          </a:p>
        </p:txBody>
      </p:sp>
      <p:sp>
        <p:nvSpPr>
          <p:cNvPr id="6" name="Content Placeholder 2">
            <a:extLst>
              <a:ext uri="{FF2B5EF4-FFF2-40B4-BE49-F238E27FC236}">
                <a16:creationId xmlns:a16="http://schemas.microsoft.com/office/drawing/2014/main" id="{D79DF38F-893A-4CE0-B168-9FAA1D01B8D7}"/>
              </a:ext>
            </a:extLst>
          </p:cNvPr>
          <p:cNvSpPr>
            <a:spLocks noGrp="1"/>
          </p:cNvSpPr>
          <p:nvPr>
            <p:ph idx="14" hasCustomPrompt="1"/>
          </p:nvPr>
        </p:nvSpPr>
        <p:spPr>
          <a:xfrm>
            <a:off x="432000" y="2448000"/>
            <a:ext cx="2919633"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Freeform: Shape 13" title="Arrow">
            <a:extLst>
              <a:ext uri="{FF2B5EF4-FFF2-40B4-BE49-F238E27FC236}">
                <a16:creationId xmlns:a16="http://schemas.microsoft.com/office/drawing/2014/main" id="{02DBE11B-8F8E-48E5-9449-E6E9E355DA0F}"/>
              </a:ext>
            </a:extLst>
          </p:cNvPr>
          <p:cNvSpPr/>
          <p:nvPr userDrawn="1"/>
        </p:nvSpPr>
        <p:spPr>
          <a:xfrm flipH="1">
            <a:off x="3570526" y="1945687"/>
            <a:ext cx="254382" cy="284625"/>
          </a:xfrm>
          <a:custGeom>
            <a:avLst/>
            <a:gdLst>
              <a:gd name="connsiteX0" fmla="*/ 971574 w 1172492"/>
              <a:gd name="connsiteY0" fmla="*/ 1363 h 1311889"/>
              <a:gd name="connsiteX1" fmla="*/ 1149708 w 1172492"/>
              <a:gd name="connsiteY1" fmla="*/ 90029 h 1311889"/>
              <a:gd name="connsiteX2" fmla="*/ 1172490 w 1172492"/>
              <a:gd name="connsiteY2" fmla="*/ 157779 h 1311889"/>
              <a:gd name="connsiteX3" fmla="*/ 1171406 w 1172492"/>
              <a:gd name="connsiteY3" fmla="*/ 173319 h 1311889"/>
              <a:gd name="connsiteX4" fmla="*/ 1172000 w 1172492"/>
              <a:gd name="connsiteY4" fmla="*/ 173319 h 1311889"/>
              <a:gd name="connsiteX5" fmla="*/ 1172000 w 1172492"/>
              <a:gd name="connsiteY5" fmla="*/ 1147057 h 1311889"/>
              <a:gd name="connsiteX6" fmla="*/ 1172492 w 1172492"/>
              <a:gd name="connsiteY6" fmla="*/ 1154110 h 1311889"/>
              <a:gd name="connsiteX7" fmla="*/ 1172000 w 1172492"/>
              <a:gd name="connsiteY7" fmla="*/ 1155572 h 1311889"/>
              <a:gd name="connsiteX8" fmla="*/ 1172000 w 1172492"/>
              <a:gd name="connsiteY8" fmla="*/ 1156775 h 1311889"/>
              <a:gd name="connsiteX9" fmla="*/ 1171596 w 1172492"/>
              <a:gd name="connsiteY9" fmla="*/ 1156775 h 1311889"/>
              <a:gd name="connsiteX10" fmla="*/ 1149710 w 1172492"/>
              <a:gd name="connsiteY10" fmla="*/ 1221860 h 1311889"/>
              <a:gd name="connsiteX11" fmla="*/ 903826 w 1172492"/>
              <a:gd name="connsiteY11" fmla="*/ 1287744 h 1311889"/>
              <a:gd name="connsiteX12" fmla="*/ 88669 w 1172492"/>
              <a:gd name="connsiteY12" fmla="*/ 817113 h 1311889"/>
              <a:gd name="connsiteX13" fmla="*/ 4802 w 1172492"/>
              <a:gd name="connsiteY13" fmla="*/ 707817 h 1311889"/>
              <a:gd name="connsiteX14" fmla="*/ 2987 w 1172492"/>
              <a:gd name="connsiteY14" fmla="*/ 681795 h 1311889"/>
              <a:gd name="connsiteX15" fmla="*/ 0 w 1172492"/>
              <a:gd name="connsiteY15" fmla="*/ 672910 h 1311889"/>
              <a:gd name="connsiteX16" fmla="*/ 1184 w 1172492"/>
              <a:gd name="connsiteY16" fmla="*/ 655930 h 1311889"/>
              <a:gd name="connsiteX17" fmla="*/ 2 w 1172492"/>
              <a:gd name="connsiteY17" fmla="*/ 638979 h 1311889"/>
              <a:gd name="connsiteX18" fmla="*/ 2984 w 1172492"/>
              <a:gd name="connsiteY18" fmla="*/ 630110 h 1311889"/>
              <a:gd name="connsiteX19" fmla="*/ 4800 w 1172492"/>
              <a:gd name="connsiteY19" fmla="*/ 604073 h 1311889"/>
              <a:gd name="connsiteX20" fmla="*/ 88667 w 1172492"/>
              <a:gd name="connsiteY20" fmla="*/ 494775 h 1311889"/>
              <a:gd name="connsiteX21" fmla="*/ 903824 w 1172492"/>
              <a:gd name="connsiteY21" fmla="*/ 24144 h 1311889"/>
              <a:gd name="connsiteX22" fmla="*/ 971574 w 1172492"/>
              <a:gd name="connsiteY22" fmla="*/ 1363 h 131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492" h="1311889">
                <a:moveTo>
                  <a:pt x="971574" y="1363"/>
                </a:moveTo>
                <a:cubicBezTo>
                  <a:pt x="1041186" y="-7275"/>
                  <a:pt x="1112429" y="25460"/>
                  <a:pt x="1149708" y="90029"/>
                </a:cubicBezTo>
                <a:cubicBezTo>
                  <a:pt x="1162135" y="111552"/>
                  <a:pt x="1169611" y="134575"/>
                  <a:pt x="1172490" y="157779"/>
                </a:cubicBezTo>
                <a:lnTo>
                  <a:pt x="1171406" y="173319"/>
                </a:lnTo>
                <a:lnTo>
                  <a:pt x="1172000" y="173319"/>
                </a:lnTo>
                <a:lnTo>
                  <a:pt x="1172000" y="1147057"/>
                </a:lnTo>
                <a:lnTo>
                  <a:pt x="1172492" y="1154110"/>
                </a:lnTo>
                <a:lnTo>
                  <a:pt x="1172000" y="1155572"/>
                </a:lnTo>
                <a:lnTo>
                  <a:pt x="1172000" y="1156775"/>
                </a:lnTo>
                <a:lnTo>
                  <a:pt x="1171596" y="1156775"/>
                </a:lnTo>
                <a:lnTo>
                  <a:pt x="1149710" y="1221860"/>
                </a:lnTo>
                <a:cubicBezTo>
                  <a:pt x="1100005" y="1307952"/>
                  <a:pt x="989918" y="1337450"/>
                  <a:pt x="903826" y="1287744"/>
                </a:cubicBezTo>
                <a:lnTo>
                  <a:pt x="88669" y="817113"/>
                </a:lnTo>
                <a:cubicBezTo>
                  <a:pt x="45622" y="792261"/>
                  <a:pt x="16725" y="752313"/>
                  <a:pt x="4802" y="707817"/>
                </a:cubicBezTo>
                <a:lnTo>
                  <a:pt x="2987" y="681795"/>
                </a:lnTo>
                <a:lnTo>
                  <a:pt x="0" y="672910"/>
                </a:lnTo>
                <a:lnTo>
                  <a:pt x="1184" y="655930"/>
                </a:lnTo>
                <a:lnTo>
                  <a:pt x="2" y="638979"/>
                </a:lnTo>
                <a:lnTo>
                  <a:pt x="2984" y="630110"/>
                </a:lnTo>
                <a:lnTo>
                  <a:pt x="4800" y="604073"/>
                </a:lnTo>
                <a:cubicBezTo>
                  <a:pt x="16723" y="559576"/>
                  <a:pt x="45621" y="519628"/>
                  <a:pt x="88667" y="494775"/>
                </a:cubicBezTo>
                <a:lnTo>
                  <a:pt x="903824" y="24144"/>
                </a:lnTo>
                <a:cubicBezTo>
                  <a:pt x="925347" y="11718"/>
                  <a:pt x="948370" y="4242"/>
                  <a:pt x="971574" y="1363"/>
                </a:cubicBezTo>
                <a:close/>
              </a:path>
            </a:pathLst>
          </a:custGeom>
          <a:noFill/>
          <a:ln w="25400" cap="rnd">
            <a:solidFill>
              <a:srgbClr val="4B4B4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Content Placeholder 2">
            <a:extLst>
              <a:ext uri="{FF2B5EF4-FFF2-40B4-BE49-F238E27FC236}">
                <a16:creationId xmlns:a16="http://schemas.microsoft.com/office/drawing/2014/main" id="{707C52DD-FDE4-4BF6-B79B-3095E2927247}"/>
              </a:ext>
            </a:extLst>
          </p:cNvPr>
          <p:cNvSpPr>
            <a:spLocks noGrp="1"/>
          </p:cNvSpPr>
          <p:nvPr>
            <p:ph idx="17" hasCustomPrompt="1"/>
          </p:nvPr>
        </p:nvSpPr>
        <p:spPr>
          <a:xfrm>
            <a:off x="4043801" y="1728000"/>
            <a:ext cx="2919633" cy="720000"/>
          </a:xfrm>
          <a:solidFill>
            <a:schemeClr val="tx1">
              <a:lumMod val="75000"/>
              <a:lumOff val="25000"/>
            </a:schemeClr>
          </a:solidFill>
          <a:ln w="28575">
            <a:solidFill>
              <a:schemeClr val="accent2"/>
            </a:solidFill>
          </a:ln>
        </p:spPr>
        <p:txBody>
          <a:bodyPr lIns="108000" tIns="36000" rIns="108000" bIns="36000" anchor="ctr"/>
          <a:lstStyle>
            <a:lvl1pPr marL="0" indent="0" algn="ctr">
              <a:buNone/>
              <a:defRPr>
                <a:solidFill>
                  <a:schemeClr val="bg1"/>
                </a:solidFill>
              </a:defRPr>
            </a:lvl1pPr>
          </a:lstStyle>
          <a:p>
            <a:pPr lvl="0"/>
            <a:r>
              <a:rPr lang="en-US" noProof="0"/>
              <a:t>Section 2 Title</a:t>
            </a:r>
          </a:p>
        </p:txBody>
      </p:sp>
      <p:sp>
        <p:nvSpPr>
          <p:cNvPr id="8" name="Content Placeholder 2">
            <a:extLst>
              <a:ext uri="{FF2B5EF4-FFF2-40B4-BE49-F238E27FC236}">
                <a16:creationId xmlns:a16="http://schemas.microsoft.com/office/drawing/2014/main" id="{22F46232-3721-4BC5-BEB7-E61D878D79FA}"/>
              </a:ext>
            </a:extLst>
          </p:cNvPr>
          <p:cNvSpPr>
            <a:spLocks noGrp="1"/>
          </p:cNvSpPr>
          <p:nvPr>
            <p:ph idx="15" hasCustomPrompt="1"/>
          </p:nvPr>
        </p:nvSpPr>
        <p:spPr>
          <a:xfrm>
            <a:off x="4043801" y="2448000"/>
            <a:ext cx="2919633"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Freeform: Shape 14" title="Arrow">
            <a:extLst>
              <a:ext uri="{FF2B5EF4-FFF2-40B4-BE49-F238E27FC236}">
                <a16:creationId xmlns:a16="http://schemas.microsoft.com/office/drawing/2014/main" id="{6EF06703-92AF-44B7-8CE1-044DD2093118}"/>
              </a:ext>
            </a:extLst>
          </p:cNvPr>
          <p:cNvSpPr/>
          <p:nvPr userDrawn="1"/>
        </p:nvSpPr>
        <p:spPr>
          <a:xfrm flipH="1">
            <a:off x="7182327" y="1945687"/>
            <a:ext cx="254382" cy="284625"/>
          </a:xfrm>
          <a:custGeom>
            <a:avLst/>
            <a:gdLst>
              <a:gd name="connsiteX0" fmla="*/ 971574 w 1172492"/>
              <a:gd name="connsiteY0" fmla="*/ 1363 h 1311889"/>
              <a:gd name="connsiteX1" fmla="*/ 1149708 w 1172492"/>
              <a:gd name="connsiteY1" fmla="*/ 90029 h 1311889"/>
              <a:gd name="connsiteX2" fmla="*/ 1172490 w 1172492"/>
              <a:gd name="connsiteY2" fmla="*/ 157779 h 1311889"/>
              <a:gd name="connsiteX3" fmla="*/ 1171406 w 1172492"/>
              <a:gd name="connsiteY3" fmla="*/ 173319 h 1311889"/>
              <a:gd name="connsiteX4" fmla="*/ 1172000 w 1172492"/>
              <a:gd name="connsiteY4" fmla="*/ 173319 h 1311889"/>
              <a:gd name="connsiteX5" fmla="*/ 1172000 w 1172492"/>
              <a:gd name="connsiteY5" fmla="*/ 1147057 h 1311889"/>
              <a:gd name="connsiteX6" fmla="*/ 1172492 w 1172492"/>
              <a:gd name="connsiteY6" fmla="*/ 1154110 h 1311889"/>
              <a:gd name="connsiteX7" fmla="*/ 1172000 w 1172492"/>
              <a:gd name="connsiteY7" fmla="*/ 1155572 h 1311889"/>
              <a:gd name="connsiteX8" fmla="*/ 1172000 w 1172492"/>
              <a:gd name="connsiteY8" fmla="*/ 1156775 h 1311889"/>
              <a:gd name="connsiteX9" fmla="*/ 1171596 w 1172492"/>
              <a:gd name="connsiteY9" fmla="*/ 1156775 h 1311889"/>
              <a:gd name="connsiteX10" fmla="*/ 1149710 w 1172492"/>
              <a:gd name="connsiteY10" fmla="*/ 1221860 h 1311889"/>
              <a:gd name="connsiteX11" fmla="*/ 903826 w 1172492"/>
              <a:gd name="connsiteY11" fmla="*/ 1287744 h 1311889"/>
              <a:gd name="connsiteX12" fmla="*/ 88669 w 1172492"/>
              <a:gd name="connsiteY12" fmla="*/ 817113 h 1311889"/>
              <a:gd name="connsiteX13" fmla="*/ 4802 w 1172492"/>
              <a:gd name="connsiteY13" fmla="*/ 707817 h 1311889"/>
              <a:gd name="connsiteX14" fmla="*/ 2987 w 1172492"/>
              <a:gd name="connsiteY14" fmla="*/ 681795 h 1311889"/>
              <a:gd name="connsiteX15" fmla="*/ 0 w 1172492"/>
              <a:gd name="connsiteY15" fmla="*/ 672910 h 1311889"/>
              <a:gd name="connsiteX16" fmla="*/ 1184 w 1172492"/>
              <a:gd name="connsiteY16" fmla="*/ 655930 h 1311889"/>
              <a:gd name="connsiteX17" fmla="*/ 2 w 1172492"/>
              <a:gd name="connsiteY17" fmla="*/ 638979 h 1311889"/>
              <a:gd name="connsiteX18" fmla="*/ 2984 w 1172492"/>
              <a:gd name="connsiteY18" fmla="*/ 630110 h 1311889"/>
              <a:gd name="connsiteX19" fmla="*/ 4800 w 1172492"/>
              <a:gd name="connsiteY19" fmla="*/ 604073 h 1311889"/>
              <a:gd name="connsiteX20" fmla="*/ 88667 w 1172492"/>
              <a:gd name="connsiteY20" fmla="*/ 494775 h 1311889"/>
              <a:gd name="connsiteX21" fmla="*/ 903824 w 1172492"/>
              <a:gd name="connsiteY21" fmla="*/ 24144 h 1311889"/>
              <a:gd name="connsiteX22" fmla="*/ 971574 w 1172492"/>
              <a:gd name="connsiteY22" fmla="*/ 1363 h 131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492" h="1311889">
                <a:moveTo>
                  <a:pt x="971574" y="1363"/>
                </a:moveTo>
                <a:cubicBezTo>
                  <a:pt x="1041186" y="-7275"/>
                  <a:pt x="1112429" y="25460"/>
                  <a:pt x="1149708" y="90029"/>
                </a:cubicBezTo>
                <a:cubicBezTo>
                  <a:pt x="1162135" y="111552"/>
                  <a:pt x="1169611" y="134575"/>
                  <a:pt x="1172490" y="157779"/>
                </a:cubicBezTo>
                <a:lnTo>
                  <a:pt x="1171406" y="173319"/>
                </a:lnTo>
                <a:lnTo>
                  <a:pt x="1172000" y="173319"/>
                </a:lnTo>
                <a:lnTo>
                  <a:pt x="1172000" y="1147057"/>
                </a:lnTo>
                <a:lnTo>
                  <a:pt x="1172492" y="1154110"/>
                </a:lnTo>
                <a:lnTo>
                  <a:pt x="1172000" y="1155572"/>
                </a:lnTo>
                <a:lnTo>
                  <a:pt x="1172000" y="1156775"/>
                </a:lnTo>
                <a:lnTo>
                  <a:pt x="1171596" y="1156775"/>
                </a:lnTo>
                <a:lnTo>
                  <a:pt x="1149710" y="1221860"/>
                </a:lnTo>
                <a:cubicBezTo>
                  <a:pt x="1100005" y="1307952"/>
                  <a:pt x="989918" y="1337450"/>
                  <a:pt x="903826" y="1287744"/>
                </a:cubicBezTo>
                <a:lnTo>
                  <a:pt x="88669" y="817113"/>
                </a:lnTo>
                <a:cubicBezTo>
                  <a:pt x="45622" y="792261"/>
                  <a:pt x="16725" y="752313"/>
                  <a:pt x="4802" y="707817"/>
                </a:cubicBezTo>
                <a:lnTo>
                  <a:pt x="2987" y="681795"/>
                </a:lnTo>
                <a:lnTo>
                  <a:pt x="0" y="672910"/>
                </a:lnTo>
                <a:lnTo>
                  <a:pt x="1184" y="655930"/>
                </a:lnTo>
                <a:lnTo>
                  <a:pt x="2" y="638979"/>
                </a:lnTo>
                <a:lnTo>
                  <a:pt x="2984" y="630110"/>
                </a:lnTo>
                <a:lnTo>
                  <a:pt x="4800" y="604073"/>
                </a:lnTo>
                <a:cubicBezTo>
                  <a:pt x="16723" y="559576"/>
                  <a:pt x="45621" y="519628"/>
                  <a:pt x="88667" y="494775"/>
                </a:cubicBezTo>
                <a:lnTo>
                  <a:pt x="903824" y="24144"/>
                </a:lnTo>
                <a:cubicBezTo>
                  <a:pt x="925347" y="11718"/>
                  <a:pt x="948370" y="4242"/>
                  <a:pt x="971574" y="1363"/>
                </a:cubicBezTo>
                <a:close/>
              </a:path>
            </a:pathLst>
          </a:custGeom>
          <a:noFill/>
          <a:ln w="25400" cap="rnd">
            <a:solidFill>
              <a:srgbClr val="4B4B4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Content Placeholder 2">
            <a:extLst>
              <a:ext uri="{FF2B5EF4-FFF2-40B4-BE49-F238E27FC236}">
                <a16:creationId xmlns:a16="http://schemas.microsoft.com/office/drawing/2014/main" id="{DA264641-CE4E-4168-9129-68B9B179A2A8}"/>
              </a:ext>
            </a:extLst>
          </p:cNvPr>
          <p:cNvSpPr>
            <a:spLocks noGrp="1"/>
          </p:cNvSpPr>
          <p:nvPr>
            <p:ph idx="18" hasCustomPrompt="1"/>
          </p:nvPr>
        </p:nvSpPr>
        <p:spPr>
          <a:xfrm>
            <a:off x="7655602" y="1728000"/>
            <a:ext cx="2919633" cy="720000"/>
          </a:xfrm>
          <a:solidFill>
            <a:schemeClr val="tx1">
              <a:lumMod val="75000"/>
              <a:lumOff val="25000"/>
            </a:schemeClr>
          </a:solidFill>
          <a:ln w="28575">
            <a:solidFill>
              <a:schemeClr val="accent3"/>
            </a:solidFill>
          </a:ln>
        </p:spPr>
        <p:txBody>
          <a:bodyPr lIns="108000" tIns="36000" rIns="108000" bIns="36000" anchor="ctr"/>
          <a:lstStyle>
            <a:lvl1pPr marL="0" indent="0" algn="ctr">
              <a:buNone/>
              <a:defRPr>
                <a:solidFill>
                  <a:schemeClr val="bg1"/>
                </a:solidFill>
              </a:defRPr>
            </a:lvl1pPr>
          </a:lstStyle>
          <a:p>
            <a:pPr lvl="0"/>
            <a:r>
              <a:rPr lang="en-US" noProof="0"/>
              <a:t>Section 3 Title</a:t>
            </a:r>
          </a:p>
        </p:txBody>
      </p:sp>
      <p:sp>
        <p:nvSpPr>
          <p:cNvPr id="9" name="Content Placeholder 2">
            <a:extLst>
              <a:ext uri="{FF2B5EF4-FFF2-40B4-BE49-F238E27FC236}">
                <a16:creationId xmlns:a16="http://schemas.microsoft.com/office/drawing/2014/main" id="{23CB58AD-849B-4714-8D57-C5C56343A24C}"/>
              </a:ext>
            </a:extLst>
          </p:cNvPr>
          <p:cNvSpPr>
            <a:spLocks noGrp="1"/>
          </p:cNvSpPr>
          <p:nvPr>
            <p:ph idx="16" hasCustomPrompt="1"/>
          </p:nvPr>
        </p:nvSpPr>
        <p:spPr>
          <a:xfrm>
            <a:off x="7655602" y="2448000"/>
            <a:ext cx="2919633"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13" name="Slide Number Placeholder 6">
            <a:extLst>
              <a:ext uri="{FF2B5EF4-FFF2-40B4-BE49-F238E27FC236}">
                <a16:creationId xmlns:a16="http://schemas.microsoft.com/office/drawing/2014/main" id="{B1CB22CF-1587-E74F-B211-A50F83802581}"/>
              </a:ext>
            </a:extLst>
          </p:cNvPr>
          <p:cNvSpPr>
            <a:spLocks noGrp="1"/>
          </p:cNvSpPr>
          <p:nvPr>
            <p:ph type="sldNum" sz="quarter" idx="19"/>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20979136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432000" y="432000"/>
            <a:ext cx="10143235"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0144125"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cxnSp>
        <p:nvCxnSpPr>
          <p:cNvPr id="13" name="Straight Arrow Connector 12">
            <a:extLst>
              <a:ext uri="{FF2B5EF4-FFF2-40B4-BE49-F238E27FC236}">
                <a16:creationId xmlns:a16="http://schemas.microsoft.com/office/drawing/2014/main" id="{B16E60CE-69EE-40F4-8E4C-791A1F450E6E}"/>
              </a:ext>
            </a:extLst>
          </p:cNvPr>
          <p:cNvCxnSpPr>
            <a:cxnSpLocks/>
          </p:cNvCxnSpPr>
          <p:nvPr userDrawn="1"/>
        </p:nvCxnSpPr>
        <p:spPr>
          <a:xfrm>
            <a:off x="431800" y="3866682"/>
            <a:ext cx="1029017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 Placeholder 10">
            <a:extLst>
              <a:ext uri="{FF2B5EF4-FFF2-40B4-BE49-F238E27FC236}">
                <a16:creationId xmlns:a16="http://schemas.microsoft.com/office/drawing/2014/main" id="{506130DE-93C9-481E-A69F-9CF6AA9948FF}"/>
              </a:ext>
            </a:extLst>
          </p:cNvPr>
          <p:cNvSpPr>
            <a:spLocks noGrp="1"/>
          </p:cNvSpPr>
          <p:nvPr>
            <p:ph type="body" sz="quarter" idx="33" hasCustomPrompt="1"/>
          </p:nvPr>
        </p:nvSpPr>
        <p:spPr>
          <a:xfrm>
            <a:off x="2791884"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5" name="Text Placeholder 10">
            <a:extLst>
              <a:ext uri="{FF2B5EF4-FFF2-40B4-BE49-F238E27FC236}">
                <a16:creationId xmlns:a16="http://schemas.microsoft.com/office/drawing/2014/main" id="{31BCBEDF-E4C4-4EA5-B5EE-39C430D1471F}"/>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id="{BFE6B470-2415-4509-A40D-EBFFBC9F3847}"/>
              </a:ext>
            </a:extLst>
          </p:cNvPr>
          <p:cNvSpPr>
            <a:spLocks noGrp="1"/>
          </p:cNvSpPr>
          <p:nvPr>
            <p:ph type="body" sz="quarter" idx="35" hasCustomPrompt="1"/>
          </p:nvPr>
        </p:nvSpPr>
        <p:spPr>
          <a:xfrm>
            <a:off x="90381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id="{A0705EEE-728D-4722-B49E-4C9C62644EC3}"/>
              </a:ext>
            </a:extLst>
          </p:cNvPr>
          <p:cNvSpPr>
            <a:spLocks noGrp="1"/>
          </p:cNvSpPr>
          <p:nvPr>
            <p:ph type="body" sz="quarter" idx="36" hasCustomPrompt="1"/>
          </p:nvPr>
        </p:nvSpPr>
        <p:spPr>
          <a:xfrm>
            <a:off x="13758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id="{0781D02C-C5B9-410A-B620-AAA24A1B2AC7}"/>
              </a:ext>
            </a:extLst>
          </p:cNvPr>
          <p:cNvSpPr>
            <a:spLocks noGrp="1"/>
          </p:cNvSpPr>
          <p:nvPr>
            <p:ph type="body" sz="quarter" idx="37" hasCustomPrompt="1"/>
          </p:nvPr>
        </p:nvSpPr>
        <p:spPr>
          <a:xfrm>
            <a:off x="184785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id="{C203B9F4-A221-4AF4-8440-C9B1BB3F602A}"/>
              </a:ext>
            </a:extLst>
          </p:cNvPr>
          <p:cNvSpPr>
            <a:spLocks noGrp="1"/>
          </p:cNvSpPr>
          <p:nvPr>
            <p:ph type="body" sz="quarter" idx="38" hasCustomPrompt="1"/>
          </p:nvPr>
        </p:nvSpPr>
        <p:spPr>
          <a:xfrm>
            <a:off x="8456084"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20" name="Text Placeholder 10">
            <a:extLst>
              <a:ext uri="{FF2B5EF4-FFF2-40B4-BE49-F238E27FC236}">
                <a16:creationId xmlns:a16="http://schemas.microsoft.com/office/drawing/2014/main" id="{5CA11888-C540-49FD-BC96-7DF43B9144FE}"/>
              </a:ext>
            </a:extLst>
          </p:cNvPr>
          <p:cNvSpPr>
            <a:spLocks noGrp="1"/>
          </p:cNvSpPr>
          <p:nvPr>
            <p:ph type="body" sz="quarter" idx="39" hasCustomPrompt="1"/>
          </p:nvPr>
        </p:nvSpPr>
        <p:spPr>
          <a:xfrm>
            <a:off x="231986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B90B995A-D6D8-4085-8C72-FDAF0B400A01}"/>
              </a:ext>
            </a:extLst>
          </p:cNvPr>
          <p:cNvSpPr>
            <a:spLocks noGrp="1"/>
          </p:cNvSpPr>
          <p:nvPr>
            <p:ph type="body" sz="quarter" idx="40" hasCustomPrompt="1"/>
          </p:nvPr>
        </p:nvSpPr>
        <p:spPr>
          <a:xfrm>
            <a:off x="279188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765307A9-791B-47A4-A9C6-E607A9921675}"/>
              </a:ext>
            </a:extLst>
          </p:cNvPr>
          <p:cNvSpPr>
            <a:spLocks noGrp="1"/>
          </p:cNvSpPr>
          <p:nvPr>
            <p:ph type="body" sz="quarter" idx="41" hasCustomPrompt="1"/>
          </p:nvPr>
        </p:nvSpPr>
        <p:spPr>
          <a:xfrm>
            <a:off x="326390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id="{C75703B4-3B5A-4163-8DB7-E9009BF81C5C}"/>
              </a:ext>
            </a:extLst>
          </p:cNvPr>
          <p:cNvSpPr>
            <a:spLocks noGrp="1"/>
          </p:cNvSpPr>
          <p:nvPr>
            <p:ph type="body" sz="quarter" idx="42" hasCustomPrompt="1"/>
          </p:nvPr>
        </p:nvSpPr>
        <p:spPr>
          <a:xfrm>
            <a:off x="467995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id="{FF332F6F-6B3C-45E2-9EF6-8FB202384A68}"/>
              </a:ext>
            </a:extLst>
          </p:cNvPr>
          <p:cNvSpPr>
            <a:spLocks noGrp="1"/>
          </p:cNvSpPr>
          <p:nvPr>
            <p:ph type="body" sz="quarter" idx="43" hasCustomPrompt="1"/>
          </p:nvPr>
        </p:nvSpPr>
        <p:spPr>
          <a:xfrm>
            <a:off x="373591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66BFBD2C-240C-4899-9562-75499D8C46E4}"/>
              </a:ext>
            </a:extLst>
          </p:cNvPr>
          <p:cNvSpPr>
            <a:spLocks noGrp="1"/>
          </p:cNvSpPr>
          <p:nvPr>
            <p:ph type="body" sz="quarter" idx="44" hasCustomPrompt="1"/>
          </p:nvPr>
        </p:nvSpPr>
        <p:spPr>
          <a:xfrm>
            <a:off x="420793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777ECC7E-1DD1-475C-BA92-16BEA144C233}"/>
              </a:ext>
            </a:extLst>
          </p:cNvPr>
          <p:cNvSpPr>
            <a:spLocks noGrp="1"/>
          </p:cNvSpPr>
          <p:nvPr>
            <p:ph type="body" sz="quarter" idx="45" hasCustomPrompt="1"/>
          </p:nvPr>
        </p:nvSpPr>
        <p:spPr>
          <a:xfrm>
            <a:off x="51519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id="{9FD2184F-25B2-4976-9C55-9D79732D00D0}"/>
              </a:ext>
            </a:extLst>
          </p:cNvPr>
          <p:cNvSpPr>
            <a:spLocks noGrp="1"/>
          </p:cNvSpPr>
          <p:nvPr>
            <p:ph type="body" sz="quarter" idx="46" hasCustomPrompt="1"/>
          </p:nvPr>
        </p:nvSpPr>
        <p:spPr>
          <a:xfrm>
            <a:off x="562398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id="{2D433B78-8F48-492C-B8BA-C519A010F573}"/>
              </a:ext>
            </a:extLst>
          </p:cNvPr>
          <p:cNvSpPr>
            <a:spLocks noGrp="1"/>
          </p:cNvSpPr>
          <p:nvPr>
            <p:ph type="body" sz="quarter" idx="47" hasCustomPrompt="1"/>
          </p:nvPr>
        </p:nvSpPr>
        <p:spPr>
          <a:xfrm>
            <a:off x="60959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id="{65D53937-4C12-41A9-96A9-D197CE5CBC1B}"/>
              </a:ext>
            </a:extLst>
          </p:cNvPr>
          <p:cNvSpPr>
            <a:spLocks noGrp="1"/>
          </p:cNvSpPr>
          <p:nvPr>
            <p:ph type="body" sz="quarter" idx="48" hasCustomPrompt="1"/>
          </p:nvPr>
        </p:nvSpPr>
        <p:spPr>
          <a:xfrm>
            <a:off x="656801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22259E25-16AB-42DF-83CC-F05BA57CFC25}"/>
              </a:ext>
            </a:extLst>
          </p:cNvPr>
          <p:cNvSpPr>
            <a:spLocks noGrp="1"/>
          </p:cNvSpPr>
          <p:nvPr>
            <p:ph type="body" sz="quarter" idx="49" hasCustomPrompt="1"/>
          </p:nvPr>
        </p:nvSpPr>
        <p:spPr>
          <a:xfrm>
            <a:off x="704002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A5C84813-8A39-4A01-A745-700E1E5DF39E}"/>
              </a:ext>
            </a:extLst>
          </p:cNvPr>
          <p:cNvSpPr>
            <a:spLocks noGrp="1"/>
          </p:cNvSpPr>
          <p:nvPr>
            <p:ph type="body" sz="quarter" idx="50" hasCustomPrompt="1"/>
          </p:nvPr>
        </p:nvSpPr>
        <p:spPr>
          <a:xfrm>
            <a:off x="751204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35B6B197-CBC9-474D-999F-6BF8B85ABC4B}"/>
              </a:ext>
            </a:extLst>
          </p:cNvPr>
          <p:cNvSpPr>
            <a:spLocks noGrp="1"/>
          </p:cNvSpPr>
          <p:nvPr>
            <p:ph type="body" sz="quarter" idx="51" hasCustomPrompt="1"/>
          </p:nvPr>
        </p:nvSpPr>
        <p:spPr>
          <a:xfrm>
            <a:off x="79840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700D11F4-2B09-4504-9CF2-4E3A19B2F5F4}"/>
              </a:ext>
            </a:extLst>
          </p:cNvPr>
          <p:cNvSpPr>
            <a:spLocks noGrp="1"/>
          </p:cNvSpPr>
          <p:nvPr>
            <p:ph type="body" sz="quarter" idx="52" hasCustomPrompt="1"/>
          </p:nvPr>
        </p:nvSpPr>
        <p:spPr>
          <a:xfrm>
            <a:off x="845608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DF28DDAA-9BDA-43BE-B173-D188212594C6}"/>
              </a:ext>
            </a:extLst>
          </p:cNvPr>
          <p:cNvSpPr>
            <a:spLocks noGrp="1"/>
          </p:cNvSpPr>
          <p:nvPr>
            <p:ph type="body" sz="quarter" idx="53" hasCustomPrompt="1"/>
          </p:nvPr>
        </p:nvSpPr>
        <p:spPr>
          <a:xfrm>
            <a:off x="89280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5" name="Text Placeholder 10">
            <a:extLst>
              <a:ext uri="{FF2B5EF4-FFF2-40B4-BE49-F238E27FC236}">
                <a16:creationId xmlns:a16="http://schemas.microsoft.com/office/drawing/2014/main" id="{A55FFBF8-4789-44A0-A9B2-841061C725FD}"/>
              </a:ext>
            </a:extLst>
          </p:cNvPr>
          <p:cNvSpPr>
            <a:spLocks noGrp="1"/>
          </p:cNvSpPr>
          <p:nvPr>
            <p:ph type="body" sz="quarter" idx="54" hasCustomPrompt="1"/>
          </p:nvPr>
        </p:nvSpPr>
        <p:spPr>
          <a:xfrm>
            <a:off x="1034414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6" name="Text Placeholder 10">
            <a:extLst>
              <a:ext uri="{FF2B5EF4-FFF2-40B4-BE49-F238E27FC236}">
                <a16:creationId xmlns:a16="http://schemas.microsoft.com/office/drawing/2014/main" id="{C33D9234-67AF-4493-9CED-B39D80A70A53}"/>
              </a:ext>
            </a:extLst>
          </p:cNvPr>
          <p:cNvSpPr>
            <a:spLocks noGrp="1"/>
          </p:cNvSpPr>
          <p:nvPr>
            <p:ph type="body" sz="quarter" idx="55" hasCustomPrompt="1"/>
          </p:nvPr>
        </p:nvSpPr>
        <p:spPr>
          <a:xfrm>
            <a:off x="940011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7" name="Text Placeholder 10">
            <a:extLst>
              <a:ext uri="{FF2B5EF4-FFF2-40B4-BE49-F238E27FC236}">
                <a16:creationId xmlns:a16="http://schemas.microsoft.com/office/drawing/2014/main" id="{98549725-B11A-4C4E-8DBF-F00E575D61D8}"/>
              </a:ext>
            </a:extLst>
          </p:cNvPr>
          <p:cNvSpPr>
            <a:spLocks noGrp="1"/>
          </p:cNvSpPr>
          <p:nvPr>
            <p:ph type="body" sz="quarter" idx="56" hasCustomPrompt="1"/>
          </p:nvPr>
        </p:nvSpPr>
        <p:spPr>
          <a:xfrm>
            <a:off x="987213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0" name="Text Placeholder 3">
            <a:extLst>
              <a:ext uri="{FF2B5EF4-FFF2-40B4-BE49-F238E27FC236}">
                <a16:creationId xmlns:a16="http://schemas.microsoft.com/office/drawing/2014/main" id="{204E7B1E-C17D-4443-B650-E72AD9AA463F}"/>
              </a:ext>
            </a:extLst>
          </p:cNvPr>
          <p:cNvSpPr>
            <a:spLocks noGrp="1"/>
          </p:cNvSpPr>
          <p:nvPr>
            <p:ph type="body" sz="quarter" idx="59" hasCustomPrompt="1"/>
          </p:nvPr>
        </p:nvSpPr>
        <p:spPr>
          <a:xfrm>
            <a:off x="4606680" y="2190750"/>
            <a:ext cx="1793875" cy="561975"/>
          </a:xfrm>
          <a:solidFill>
            <a:schemeClr val="bg1"/>
          </a:solidFill>
          <a:ln w="3175">
            <a:solidFill>
              <a:schemeClr val="accent1"/>
            </a:solidFill>
          </a:ln>
        </p:spPr>
        <p:txBody>
          <a:bodyPr tIns="36000" anchor="t"/>
          <a:lstStyle>
            <a:lvl1pPr marL="0" indent="0" algn="ctr">
              <a:buNone/>
              <a:defRPr sz="1600"/>
            </a:lvl1pPr>
          </a:lstStyle>
          <a:p>
            <a:pPr lvl="0"/>
            <a:r>
              <a:rPr lang="en-US" noProof="0"/>
              <a:t>Item Title</a:t>
            </a:r>
          </a:p>
        </p:txBody>
      </p:sp>
      <p:sp>
        <p:nvSpPr>
          <p:cNvPr id="41" name="Text Placeholder 36">
            <a:extLst>
              <a:ext uri="{FF2B5EF4-FFF2-40B4-BE49-F238E27FC236}">
                <a16:creationId xmlns:a16="http://schemas.microsoft.com/office/drawing/2014/main" id="{87DD778A-952C-41DC-A5F9-8023A7099828}"/>
              </a:ext>
            </a:extLst>
          </p:cNvPr>
          <p:cNvSpPr>
            <a:spLocks noGrp="1"/>
          </p:cNvSpPr>
          <p:nvPr>
            <p:ph type="body" sz="quarter" idx="60" hasCustomPrompt="1"/>
          </p:nvPr>
        </p:nvSpPr>
        <p:spPr>
          <a:xfrm>
            <a:off x="4658409" y="2505005"/>
            <a:ext cx="1690417" cy="224670"/>
          </a:xfrm>
        </p:spPr>
        <p:txBody>
          <a:bodyPr/>
          <a:lstStyle>
            <a:lvl1pPr marL="0" indent="0" algn="ctr">
              <a:buNone/>
              <a:defRPr sz="1200">
                <a:solidFill>
                  <a:schemeClr val="tx1">
                    <a:lumMod val="50000"/>
                    <a:lumOff val="50000"/>
                  </a:schemeClr>
                </a:solidFill>
              </a:defRPr>
            </a:lvl1pPr>
          </a:lstStyle>
          <a:p>
            <a:pPr lvl="0"/>
            <a:r>
              <a:rPr lang="en-US" noProof="0"/>
              <a:t>Month, Year</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38" name="Slide Number Placeholder 6">
            <a:extLst>
              <a:ext uri="{FF2B5EF4-FFF2-40B4-BE49-F238E27FC236}">
                <a16:creationId xmlns:a16="http://schemas.microsoft.com/office/drawing/2014/main" id="{C4B93A79-C848-FB4C-BF10-00BE7B66F061}"/>
              </a:ext>
            </a:extLst>
          </p:cNvPr>
          <p:cNvSpPr>
            <a:spLocks noGrp="1"/>
          </p:cNvSpPr>
          <p:nvPr>
            <p:ph type="sldNum" sz="quarter" idx="61"/>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1070119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432000" y="432000"/>
            <a:ext cx="10143235"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0144125"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8" name="Picture Placeholder 4">
            <a:extLst>
              <a:ext uri="{FF2B5EF4-FFF2-40B4-BE49-F238E27FC236}">
                <a16:creationId xmlns:a16="http://schemas.microsoft.com/office/drawing/2014/main" id="{EC13E70C-589A-40D0-83ED-C913136ACD7E}"/>
              </a:ext>
            </a:extLst>
          </p:cNvPr>
          <p:cNvSpPr>
            <a:spLocks noGrp="1"/>
          </p:cNvSpPr>
          <p:nvPr>
            <p:ph type="pic" sz="quarter" idx="14" hasCustomPrompt="1"/>
          </p:nvPr>
        </p:nvSpPr>
        <p:spPr>
          <a:xfrm>
            <a:off x="431800" y="1952049"/>
            <a:ext cx="1476951" cy="1476951"/>
          </a:xfrm>
          <a:solidFill>
            <a:schemeClr val="bg1">
              <a:lumMod val="95000"/>
              <a:alpha val="70000"/>
            </a:schemeClr>
          </a:solidFill>
          <a:ln w="12700" cap="flat">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39" name="Text Placeholder 8">
            <a:extLst>
              <a:ext uri="{FF2B5EF4-FFF2-40B4-BE49-F238E27FC236}">
                <a16:creationId xmlns:a16="http://schemas.microsoft.com/office/drawing/2014/main" id="{A975B89D-7E01-4CB2-ABC7-5CFAB076441A}"/>
              </a:ext>
            </a:extLst>
          </p:cNvPr>
          <p:cNvSpPr>
            <a:spLocks noGrp="1"/>
          </p:cNvSpPr>
          <p:nvPr>
            <p:ph type="body" sz="quarter" idx="15" hasCustomPrompt="1"/>
          </p:nvPr>
        </p:nvSpPr>
        <p:spPr>
          <a:xfrm>
            <a:off x="431800"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2" name="Text Placeholder 10">
            <a:extLst>
              <a:ext uri="{FF2B5EF4-FFF2-40B4-BE49-F238E27FC236}">
                <a16:creationId xmlns:a16="http://schemas.microsoft.com/office/drawing/2014/main" id="{A4230AA3-993A-4092-A471-053453DEF31B}"/>
              </a:ext>
            </a:extLst>
          </p:cNvPr>
          <p:cNvSpPr>
            <a:spLocks noGrp="1"/>
          </p:cNvSpPr>
          <p:nvPr>
            <p:ph type="body" sz="quarter" idx="16" hasCustomPrompt="1"/>
          </p:nvPr>
        </p:nvSpPr>
        <p:spPr>
          <a:xfrm>
            <a:off x="431800" y="4452773"/>
            <a:ext cx="2830441" cy="1250615"/>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43" name="Text Placeholder 8">
            <a:extLst>
              <a:ext uri="{FF2B5EF4-FFF2-40B4-BE49-F238E27FC236}">
                <a16:creationId xmlns:a16="http://schemas.microsoft.com/office/drawing/2014/main" id="{91052B18-094B-44AE-B97A-C724CAB4A96B}"/>
              </a:ext>
            </a:extLst>
          </p:cNvPr>
          <p:cNvSpPr>
            <a:spLocks noGrp="1"/>
          </p:cNvSpPr>
          <p:nvPr>
            <p:ph type="body" sz="quarter" idx="33" hasCustomPrompt="1"/>
          </p:nvPr>
        </p:nvSpPr>
        <p:spPr>
          <a:xfrm>
            <a:off x="431800" y="4082173"/>
            <a:ext cx="2830441"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4" name="Picture Placeholder 4">
            <a:extLst>
              <a:ext uri="{FF2B5EF4-FFF2-40B4-BE49-F238E27FC236}">
                <a16:creationId xmlns:a16="http://schemas.microsoft.com/office/drawing/2014/main" id="{45BB7166-E008-49D6-8450-A5312FEF5DA3}"/>
              </a:ext>
            </a:extLst>
          </p:cNvPr>
          <p:cNvSpPr>
            <a:spLocks noGrp="1"/>
          </p:cNvSpPr>
          <p:nvPr>
            <p:ph type="pic" sz="quarter" idx="34" hasCustomPrompt="1"/>
          </p:nvPr>
        </p:nvSpPr>
        <p:spPr>
          <a:xfrm>
            <a:off x="4088297" y="1952049"/>
            <a:ext cx="1476951" cy="1476951"/>
          </a:xfrm>
          <a:solidFill>
            <a:schemeClr val="bg1">
              <a:lumMod val="95000"/>
              <a:alpha val="70000"/>
            </a:schemeClr>
          </a:solidFill>
          <a:ln w="12700" cap="flat">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45" name="Text Placeholder 8">
            <a:extLst>
              <a:ext uri="{FF2B5EF4-FFF2-40B4-BE49-F238E27FC236}">
                <a16:creationId xmlns:a16="http://schemas.microsoft.com/office/drawing/2014/main" id="{0AE9D0EE-057F-4334-8F2F-646129CE3052}"/>
              </a:ext>
            </a:extLst>
          </p:cNvPr>
          <p:cNvSpPr>
            <a:spLocks noGrp="1"/>
          </p:cNvSpPr>
          <p:nvPr>
            <p:ph type="body" sz="quarter" idx="35" hasCustomPrompt="1"/>
          </p:nvPr>
        </p:nvSpPr>
        <p:spPr>
          <a:xfrm>
            <a:off x="4088297"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6" name="Text Placeholder 10">
            <a:extLst>
              <a:ext uri="{FF2B5EF4-FFF2-40B4-BE49-F238E27FC236}">
                <a16:creationId xmlns:a16="http://schemas.microsoft.com/office/drawing/2014/main" id="{63EC5DB9-C6BA-4136-BE69-07558AC30E96}"/>
              </a:ext>
            </a:extLst>
          </p:cNvPr>
          <p:cNvSpPr>
            <a:spLocks noGrp="1"/>
          </p:cNvSpPr>
          <p:nvPr>
            <p:ph type="body" sz="quarter" idx="36" hasCustomPrompt="1"/>
          </p:nvPr>
        </p:nvSpPr>
        <p:spPr>
          <a:xfrm>
            <a:off x="4088297" y="4452773"/>
            <a:ext cx="2830441" cy="1250615"/>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47" name="Text Placeholder 8">
            <a:extLst>
              <a:ext uri="{FF2B5EF4-FFF2-40B4-BE49-F238E27FC236}">
                <a16:creationId xmlns:a16="http://schemas.microsoft.com/office/drawing/2014/main" id="{99CC3712-4773-4EA8-B93D-6D6062E08631}"/>
              </a:ext>
            </a:extLst>
          </p:cNvPr>
          <p:cNvSpPr>
            <a:spLocks noGrp="1"/>
          </p:cNvSpPr>
          <p:nvPr>
            <p:ph type="body" sz="quarter" idx="37" hasCustomPrompt="1"/>
          </p:nvPr>
        </p:nvSpPr>
        <p:spPr>
          <a:xfrm>
            <a:off x="4088297" y="4082173"/>
            <a:ext cx="2830441"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8" name="Picture Placeholder 4">
            <a:extLst>
              <a:ext uri="{FF2B5EF4-FFF2-40B4-BE49-F238E27FC236}">
                <a16:creationId xmlns:a16="http://schemas.microsoft.com/office/drawing/2014/main" id="{B8CCF0D9-2E35-46E1-9212-1B3509896D23}"/>
              </a:ext>
            </a:extLst>
          </p:cNvPr>
          <p:cNvSpPr>
            <a:spLocks noGrp="1"/>
          </p:cNvSpPr>
          <p:nvPr>
            <p:ph type="pic" sz="quarter" idx="38" hasCustomPrompt="1"/>
          </p:nvPr>
        </p:nvSpPr>
        <p:spPr>
          <a:xfrm>
            <a:off x="7744794" y="1952049"/>
            <a:ext cx="1476951" cy="1476951"/>
          </a:xfrm>
          <a:solidFill>
            <a:schemeClr val="bg1">
              <a:lumMod val="95000"/>
              <a:alpha val="70000"/>
            </a:schemeClr>
          </a:solidFill>
          <a:ln w="12700" cap="flat">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49" name="Text Placeholder 8">
            <a:extLst>
              <a:ext uri="{FF2B5EF4-FFF2-40B4-BE49-F238E27FC236}">
                <a16:creationId xmlns:a16="http://schemas.microsoft.com/office/drawing/2014/main" id="{D919871E-8721-4C49-8AB2-C0D348DAFA5B}"/>
              </a:ext>
            </a:extLst>
          </p:cNvPr>
          <p:cNvSpPr>
            <a:spLocks noGrp="1"/>
          </p:cNvSpPr>
          <p:nvPr>
            <p:ph type="body" sz="quarter" idx="39" hasCustomPrompt="1"/>
          </p:nvPr>
        </p:nvSpPr>
        <p:spPr>
          <a:xfrm>
            <a:off x="7744794"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50" name="Text Placeholder 10">
            <a:extLst>
              <a:ext uri="{FF2B5EF4-FFF2-40B4-BE49-F238E27FC236}">
                <a16:creationId xmlns:a16="http://schemas.microsoft.com/office/drawing/2014/main" id="{7D780DEF-5C9E-4113-965F-1F5355E35E52}"/>
              </a:ext>
            </a:extLst>
          </p:cNvPr>
          <p:cNvSpPr>
            <a:spLocks noGrp="1"/>
          </p:cNvSpPr>
          <p:nvPr>
            <p:ph type="body" sz="quarter" idx="40" hasCustomPrompt="1"/>
          </p:nvPr>
        </p:nvSpPr>
        <p:spPr>
          <a:xfrm>
            <a:off x="7744794" y="4452773"/>
            <a:ext cx="2830441" cy="1250615"/>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51" name="Text Placeholder 8">
            <a:extLst>
              <a:ext uri="{FF2B5EF4-FFF2-40B4-BE49-F238E27FC236}">
                <a16:creationId xmlns:a16="http://schemas.microsoft.com/office/drawing/2014/main" id="{3BC28981-C986-493A-8659-FAE5C4402348}"/>
              </a:ext>
            </a:extLst>
          </p:cNvPr>
          <p:cNvSpPr>
            <a:spLocks noGrp="1"/>
          </p:cNvSpPr>
          <p:nvPr>
            <p:ph type="body" sz="quarter" idx="41" hasCustomPrompt="1"/>
          </p:nvPr>
        </p:nvSpPr>
        <p:spPr>
          <a:xfrm>
            <a:off x="7744794" y="4082173"/>
            <a:ext cx="2830441"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18" name="Slide Number Placeholder 6">
            <a:extLst>
              <a:ext uri="{FF2B5EF4-FFF2-40B4-BE49-F238E27FC236}">
                <a16:creationId xmlns:a16="http://schemas.microsoft.com/office/drawing/2014/main" id="{AE8F62FC-AFDE-3E45-856E-4C504FC42FEC}"/>
              </a:ext>
            </a:extLst>
          </p:cNvPr>
          <p:cNvSpPr>
            <a:spLocks noGrp="1"/>
          </p:cNvSpPr>
          <p:nvPr>
            <p:ph type="sldNum" sz="quarter" idx="42"/>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24776689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432000" y="432000"/>
            <a:ext cx="10143235"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0144125"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28" name="Picture Placeholder 15">
            <a:extLst>
              <a:ext uri="{FF2B5EF4-FFF2-40B4-BE49-F238E27FC236}">
                <a16:creationId xmlns:a16="http://schemas.microsoft.com/office/drawing/2014/main" id="{12424001-B070-42CA-89F1-75B99FC8EDEF}"/>
              </a:ext>
            </a:extLst>
          </p:cNvPr>
          <p:cNvSpPr>
            <a:spLocks noGrp="1"/>
          </p:cNvSpPr>
          <p:nvPr>
            <p:ph type="pic" sz="quarter" idx="41"/>
          </p:nvPr>
        </p:nvSpPr>
        <p:spPr>
          <a:xfrm>
            <a:off x="492656" y="2256300"/>
            <a:ext cx="1217130" cy="1217130"/>
          </a:xfrm>
          <a:noFill/>
          <a:ln w="12700" cap="sq">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8" name="Text Placeholder 8">
            <a:extLst>
              <a:ext uri="{FF2B5EF4-FFF2-40B4-BE49-F238E27FC236}">
                <a16:creationId xmlns:a16="http://schemas.microsoft.com/office/drawing/2014/main" id="{CCB83A93-C7AE-47A8-B9E0-8263B17F95ED}"/>
              </a:ext>
            </a:extLst>
          </p:cNvPr>
          <p:cNvSpPr>
            <a:spLocks noGrp="1"/>
          </p:cNvSpPr>
          <p:nvPr>
            <p:ph type="body" sz="quarter" idx="17" hasCustomPrompt="1"/>
          </p:nvPr>
        </p:nvSpPr>
        <p:spPr>
          <a:xfrm>
            <a:off x="1867409"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19" name="Text Placeholder 10">
            <a:extLst>
              <a:ext uri="{FF2B5EF4-FFF2-40B4-BE49-F238E27FC236}">
                <a16:creationId xmlns:a16="http://schemas.microsoft.com/office/drawing/2014/main" id="{39B06680-6760-4677-A285-43552615E9EA}"/>
              </a:ext>
            </a:extLst>
          </p:cNvPr>
          <p:cNvSpPr>
            <a:spLocks noGrp="1"/>
          </p:cNvSpPr>
          <p:nvPr>
            <p:ph type="body" sz="quarter" idx="18" hasCustomPrompt="1"/>
          </p:nvPr>
        </p:nvSpPr>
        <p:spPr>
          <a:xfrm>
            <a:off x="1883223"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29" name="Picture Placeholder 15">
            <a:extLst>
              <a:ext uri="{FF2B5EF4-FFF2-40B4-BE49-F238E27FC236}">
                <a16:creationId xmlns:a16="http://schemas.microsoft.com/office/drawing/2014/main" id="{06D803D4-7F73-49F7-9CC0-E376C2AB01D5}"/>
              </a:ext>
            </a:extLst>
          </p:cNvPr>
          <p:cNvSpPr>
            <a:spLocks noGrp="1"/>
          </p:cNvSpPr>
          <p:nvPr>
            <p:ph type="pic" sz="quarter" idx="42"/>
          </p:nvPr>
        </p:nvSpPr>
        <p:spPr>
          <a:xfrm>
            <a:off x="4060200" y="2256300"/>
            <a:ext cx="1217130" cy="1217130"/>
          </a:xfrm>
          <a:noFill/>
          <a:ln w="12700" cap="sq">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36" name="Text Placeholder 8">
            <a:extLst>
              <a:ext uri="{FF2B5EF4-FFF2-40B4-BE49-F238E27FC236}">
                <a16:creationId xmlns:a16="http://schemas.microsoft.com/office/drawing/2014/main" id="{699E3971-F6B4-4373-8EB1-BC6983DD8270}"/>
              </a:ext>
            </a:extLst>
          </p:cNvPr>
          <p:cNvSpPr>
            <a:spLocks noGrp="1"/>
          </p:cNvSpPr>
          <p:nvPr>
            <p:ph type="body" sz="quarter" idx="49" hasCustomPrompt="1"/>
          </p:nvPr>
        </p:nvSpPr>
        <p:spPr>
          <a:xfrm>
            <a:off x="5434954"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37" name="Text Placeholder 10">
            <a:extLst>
              <a:ext uri="{FF2B5EF4-FFF2-40B4-BE49-F238E27FC236}">
                <a16:creationId xmlns:a16="http://schemas.microsoft.com/office/drawing/2014/main" id="{3DF8F758-B96D-49B8-83B7-07FA39EFE0AB}"/>
              </a:ext>
            </a:extLst>
          </p:cNvPr>
          <p:cNvSpPr>
            <a:spLocks noGrp="1"/>
          </p:cNvSpPr>
          <p:nvPr>
            <p:ph type="body" sz="quarter" idx="50" hasCustomPrompt="1"/>
          </p:nvPr>
        </p:nvSpPr>
        <p:spPr>
          <a:xfrm>
            <a:off x="5442861"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30" name="Picture Placeholder 15">
            <a:extLst>
              <a:ext uri="{FF2B5EF4-FFF2-40B4-BE49-F238E27FC236}">
                <a16:creationId xmlns:a16="http://schemas.microsoft.com/office/drawing/2014/main" id="{55A4F561-30F1-443F-9FFB-05E1EC71524E}"/>
              </a:ext>
            </a:extLst>
          </p:cNvPr>
          <p:cNvSpPr>
            <a:spLocks noGrp="1"/>
          </p:cNvSpPr>
          <p:nvPr>
            <p:ph type="pic" sz="quarter" idx="43"/>
          </p:nvPr>
        </p:nvSpPr>
        <p:spPr>
          <a:xfrm>
            <a:off x="7627744" y="2256300"/>
            <a:ext cx="1217130" cy="1217130"/>
          </a:xfrm>
          <a:noFill/>
          <a:ln w="12700" cap="sq">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40" name="Text Placeholder 8">
            <a:extLst>
              <a:ext uri="{FF2B5EF4-FFF2-40B4-BE49-F238E27FC236}">
                <a16:creationId xmlns:a16="http://schemas.microsoft.com/office/drawing/2014/main" id="{DE4E9879-1917-4C45-A8A2-C6A2856F5F24}"/>
              </a:ext>
            </a:extLst>
          </p:cNvPr>
          <p:cNvSpPr>
            <a:spLocks noGrp="1"/>
          </p:cNvSpPr>
          <p:nvPr>
            <p:ph type="body" sz="quarter" idx="51" hasCustomPrompt="1"/>
          </p:nvPr>
        </p:nvSpPr>
        <p:spPr>
          <a:xfrm>
            <a:off x="9002499"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41" name="Text Placeholder 10">
            <a:extLst>
              <a:ext uri="{FF2B5EF4-FFF2-40B4-BE49-F238E27FC236}">
                <a16:creationId xmlns:a16="http://schemas.microsoft.com/office/drawing/2014/main" id="{80B361D9-9110-42D7-8F62-08046E843CF1}"/>
              </a:ext>
            </a:extLst>
          </p:cNvPr>
          <p:cNvSpPr>
            <a:spLocks noGrp="1"/>
          </p:cNvSpPr>
          <p:nvPr>
            <p:ph type="body" sz="quarter" idx="52" hasCustomPrompt="1"/>
          </p:nvPr>
        </p:nvSpPr>
        <p:spPr>
          <a:xfrm>
            <a:off x="9002499"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4" name="Picture Placeholder 15">
            <a:extLst>
              <a:ext uri="{FF2B5EF4-FFF2-40B4-BE49-F238E27FC236}">
                <a16:creationId xmlns:a16="http://schemas.microsoft.com/office/drawing/2014/main" id="{E9836B2F-D2CC-4A47-A3FE-016E92B80252}"/>
              </a:ext>
            </a:extLst>
          </p:cNvPr>
          <p:cNvSpPr>
            <a:spLocks noGrp="1"/>
          </p:cNvSpPr>
          <p:nvPr>
            <p:ph type="pic" sz="quarter" idx="55"/>
          </p:nvPr>
        </p:nvSpPr>
        <p:spPr>
          <a:xfrm>
            <a:off x="492656" y="4023015"/>
            <a:ext cx="1217130" cy="1217130"/>
          </a:xfrm>
          <a:noFill/>
          <a:ln w="12700" cap="sq">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52" name="Text Placeholder 8">
            <a:extLst>
              <a:ext uri="{FF2B5EF4-FFF2-40B4-BE49-F238E27FC236}">
                <a16:creationId xmlns:a16="http://schemas.microsoft.com/office/drawing/2014/main" id="{DF76BDBD-A22E-4EFB-A3D1-749F2F3F7894}"/>
              </a:ext>
            </a:extLst>
          </p:cNvPr>
          <p:cNvSpPr>
            <a:spLocks noGrp="1"/>
          </p:cNvSpPr>
          <p:nvPr>
            <p:ph type="body" sz="quarter" idx="53" hasCustomPrompt="1"/>
          </p:nvPr>
        </p:nvSpPr>
        <p:spPr>
          <a:xfrm>
            <a:off x="1867409"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3" name="Text Placeholder 10">
            <a:extLst>
              <a:ext uri="{FF2B5EF4-FFF2-40B4-BE49-F238E27FC236}">
                <a16:creationId xmlns:a16="http://schemas.microsoft.com/office/drawing/2014/main" id="{24F46B22-F83C-498E-920C-FE194F8F2E56}"/>
              </a:ext>
            </a:extLst>
          </p:cNvPr>
          <p:cNvSpPr>
            <a:spLocks noGrp="1"/>
          </p:cNvSpPr>
          <p:nvPr>
            <p:ph type="body" sz="quarter" idx="54" hasCustomPrompt="1"/>
          </p:nvPr>
        </p:nvSpPr>
        <p:spPr>
          <a:xfrm>
            <a:off x="1883223"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5" name="Picture Placeholder 15">
            <a:extLst>
              <a:ext uri="{FF2B5EF4-FFF2-40B4-BE49-F238E27FC236}">
                <a16:creationId xmlns:a16="http://schemas.microsoft.com/office/drawing/2014/main" id="{02EC6DDF-472F-47FF-AB50-84DEB99BB340}"/>
              </a:ext>
            </a:extLst>
          </p:cNvPr>
          <p:cNvSpPr>
            <a:spLocks noGrp="1"/>
          </p:cNvSpPr>
          <p:nvPr>
            <p:ph type="pic" sz="quarter" idx="56"/>
          </p:nvPr>
        </p:nvSpPr>
        <p:spPr>
          <a:xfrm>
            <a:off x="4060200" y="4023015"/>
            <a:ext cx="1217130" cy="1217130"/>
          </a:xfrm>
          <a:noFill/>
          <a:ln w="12700" cap="sq">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57" name="Text Placeholder 8">
            <a:extLst>
              <a:ext uri="{FF2B5EF4-FFF2-40B4-BE49-F238E27FC236}">
                <a16:creationId xmlns:a16="http://schemas.microsoft.com/office/drawing/2014/main" id="{AF5761D3-6448-4A50-A12B-FA61DEC69082}"/>
              </a:ext>
            </a:extLst>
          </p:cNvPr>
          <p:cNvSpPr>
            <a:spLocks noGrp="1"/>
          </p:cNvSpPr>
          <p:nvPr>
            <p:ph type="body" sz="quarter" idx="58" hasCustomPrompt="1"/>
          </p:nvPr>
        </p:nvSpPr>
        <p:spPr>
          <a:xfrm>
            <a:off x="5434954"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8" name="Text Placeholder 10">
            <a:extLst>
              <a:ext uri="{FF2B5EF4-FFF2-40B4-BE49-F238E27FC236}">
                <a16:creationId xmlns:a16="http://schemas.microsoft.com/office/drawing/2014/main" id="{9614D939-F32E-421B-AA15-1AAE280558C2}"/>
              </a:ext>
            </a:extLst>
          </p:cNvPr>
          <p:cNvSpPr>
            <a:spLocks noGrp="1"/>
          </p:cNvSpPr>
          <p:nvPr>
            <p:ph type="body" sz="quarter" idx="59" hasCustomPrompt="1"/>
          </p:nvPr>
        </p:nvSpPr>
        <p:spPr>
          <a:xfrm>
            <a:off x="5442861"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6" name="Picture Placeholder 15">
            <a:extLst>
              <a:ext uri="{FF2B5EF4-FFF2-40B4-BE49-F238E27FC236}">
                <a16:creationId xmlns:a16="http://schemas.microsoft.com/office/drawing/2014/main" id="{B6BBF386-2A9D-4CE1-BEA4-F34ECCB54C5B}"/>
              </a:ext>
            </a:extLst>
          </p:cNvPr>
          <p:cNvSpPr>
            <a:spLocks noGrp="1"/>
          </p:cNvSpPr>
          <p:nvPr>
            <p:ph type="pic" sz="quarter" idx="57"/>
          </p:nvPr>
        </p:nvSpPr>
        <p:spPr>
          <a:xfrm>
            <a:off x="7627744" y="4023015"/>
            <a:ext cx="1217130" cy="1217130"/>
          </a:xfrm>
          <a:noFill/>
          <a:ln w="12700" cap="sq">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59" name="Text Placeholder 8">
            <a:extLst>
              <a:ext uri="{FF2B5EF4-FFF2-40B4-BE49-F238E27FC236}">
                <a16:creationId xmlns:a16="http://schemas.microsoft.com/office/drawing/2014/main" id="{B91087F7-10AB-48EF-BA8D-F8FA69431013}"/>
              </a:ext>
            </a:extLst>
          </p:cNvPr>
          <p:cNvSpPr>
            <a:spLocks noGrp="1"/>
          </p:cNvSpPr>
          <p:nvPr>
            <p:ph type="body" sz="quarter" idx="60" hasCustomPrompt="1"/>
          </p:nvPr>
        </p:nvSpPr>
        <p:spPr>
          <a:xfrm>
            <a:off x="9002499"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60" name="Text Placeholder 10">
            <a:extLst>
              <a:ext uri="{FF2B5EF4-FFF2-40B4-BE49-F238E27FC236}">
                <a16:creationId xmlns:a16="http://schemas.microsoft.com/office/drawing/2014/main" id="{66D5770C-6F0D-4847-9DCB-025E17E91441}"/>
              </a:ext>
            </a:extLst>
          </p:cNvPr>
          <p:cNvSpPr>
            <a:spLocks noGrp="1"/>
          </p:cNvSpPr>
          <p:nvPr>
            <p:ph type="body" sz="quarter" idx="61" hasCustomPrompt="1"/>
          </p:nvPr>
        </p:nvSpPr>
        <p:spPr>
          <a:xfrm>
            <a:off x="9002499"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24" name="Slide Number Placeholder 6">
            <a:extLst>
              <a:ext uri="{FF2B5EF4-FFF2-40B4-BE49-F238E27FC236}">
                <a16:creationId xmlns:a16="http://schemas.microsoft.com/office/drawing/2014/main" id="{694CD2E2-CA8B-354D-8563-5AC361B78B27}"/>
              </a:ext>
            </a:extLst>
          </p:cNvPr>
          <p:cNvSpPr>
            <a:spLocks noGrp="1"/>
          </p:cNvSpPr>
          <p:nvPr>
            <p:ph type="sldNum" sz="quarter" idx="62"/>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564060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D93E3A8D-44B7-4CCB-AEEA-A0EF560F1504}"/>
              </a:ext>
            </a:extLst>
          </p:cNvPr>
          <p:cNvSpPr>
            <a:spLocks noGrp="1"/>
          </p:cNvSpPr>
          <p:nvPr>
            <p:ph type="sldNum" sz="quarter" idx="13"/>
          </p:nvPr>
        </p:nvSpPr>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9710276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Title 4">
            <a:extLst>
              <a:ext uri="{FF2B5EF4-FFF2-40B4-BE49-F238E27FC236}">
                <a16:creationId xmlns:a16="http://schemas.microsoft.com/office/drawing/2014/main" id="{05CD2AAA-246C-4A45-BE24-C1A9DB1D3C6B}"/>
              </a:ext>
            </a:extLst>
          </p:cNvPr>
          <p:cNvSpPr>
            <a:spLocks noGrp="1"/>
          </p:cNvSpPr>
          <p:nvPr>
            <p:ph type="title"/>
          </p:nvPr>
        </p:nvSpPr>
        <p:spPr>
          <a:xfrm>
            <a:off x="432000" y="432000"/>
            <a:ext cx="10143235" cy="432000"/>
          </a:xfrm>
        </p:spPr>
        <p:txBody>
          <a:bodyPr/>
          <a:lstStyle/>
          <a:p>
            <a:r>
              <a:rPr lang="en-US" noProof="0"/>
              <a:t>Click to edit Master title style</a:t>
            </a:r>
          </a:p>
        </p:txBody>
      </p:sp>
      <p:sp>
        <p:nvSpPr>
          <p:cNvPr id="7" name="Slide Number Placeholder 6">
            <a:extLst>
              <a:ext uri="{FF2B5EF4-FFF2-40B4-BE49-F238E27FC236}">
                <a16:creationId xmlns:a16="http://schemas.microsoft.com/office/drawing/2014/main" id="{005A0092-7256-3C4E-857B-D93B1A8D2CC7}"/>
              </a:ext>
            </a:extLst>
          </p:cNvPr>
          <p:cNvSpPr>
            <a:spLocks noGrp="1"/>
          </p:cNvSpPr>
          <p:nvPr>
            <p:ph type="sldNum" sz="quarter" idx="14"/>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
        <p:nvSpPr>
          <p:cNvPr id="8" name="Content Placeholder 2">
            <a:extLst>
              <a:ext uri="{FF2B5EF4-FFF2-40B4-BE49-F238E27FC236}">
                <a16:creationId xmlns:a16="http://schemas.microsoft.com/office/drawing/2014/main" id="{109829B2-67B8-42AF-A8F6-0483C504E33A}"/>
              </a:ext>
            </a:extLst>
          </p:cNvPr>
          <p:cNvSpPr>
            <a:spLocks noGrp="1"/>
          </p:cNvSpPr>
          <p:nvPr>
            <p:ph sz="half" idx="1" hasCustomPrompt="1"/>
          </p:nvPr>
        </p:nvSpPr>
        <p:spPr>
          <a:xfrm>
            <a:off x="432000" y="1197204"/>
            <a:ext cx="4865864" cy="4979759"/>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Content Placeholder 3">
            <a:extLst>
              <a:ext uri="{FF2B5EF4-FFF2-40B4-BE49-F238E27FC236}">
                <a16:creationId xmlns:a16="http://schemas.microsoft.com/office/drawing/2014/main" id="{D0953015-A379-403E-8191-D885E217C757}"/>
              </a:ext>
            </a:extLst>
          </p:cNvPr>
          <p:cNvSpPr>
            <a:spLocks noGrp="1"/>
          </p:cNvSpPr>
          <p:nvPr>
            <p:ph sz="half" idx="2" hasCustomPrompt="1"/>
          </p:nvPr>
        </p:nvSpPr>
        <p:spPr>
          <a:xfrm>
            <a:off x="5709372" y="1197204"/>
            <a:ext cx="4865864" cy="4979759"/>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64461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10/27/2021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06625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152000"/>
            <a:ext cx="324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hasCustomPrompt="1"/>
          </p:nvPr>
        </p:nvSpPr>
        <p:spPr>
          <a:xfrm>
            <a:off x="3883617" y="1152000"/>
            <a:ext cx="3240000"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hasCustomPrompt="1"/>
          </p:nvPr>
        </p:nvSpPr>
        <p:spPr>
          <a:xfrm>
            <a:off x="7335235" y="1152000"/>
            <a:ext cx="3240000"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Title 5">
            <a:extLst>
              <a:ext uri="{FF2B5EF4-FFF2-40B4-BE49-F238E27FC236}">
                <a16:creationId xmlns:a16="http://schemas.microsoft.com/office/drawing/2014/main" id="{BC3A1E70-888C-457D-AFFC-B6844C5A7A9B}"/>
              </a:ext>
            </a:extLst>
          </p:cNvPr>
          <p:cNvSpPr>
            <a:spLocks noGrp="1"/>
          </p:cNvSpPr>
          <p:nvPr>
            <p:ph type="title"/>
          </p:nvPr>
        </p:nvSpPr>
        <p:spPr>
          <a:xfrm>
            <a:off x="432000" y="432000"/>
            <a:ext cx="10143235" cy="432000"/>
          </a:xfrm>
        </p:spPr>
        <p:txBody>
          <a:bodyPr/>
          <a:lstStyle/>
          <a:p>
            <a:r>
              <a:rPr lang="en-US" noProof="0"/>
              <a:t>Click to edit Master title style</a:t>
            </a:r>
          </a:p>
        </p:txBody>
      </p:sp>
      <p:sp>
        <p:nvSpPr>
          <p:cNvPr id="9" name="Slide Number Placeholder 6">
            <a:extLst>
              <a:ext uri="{FF2B5EF4-FFF2-40B4-BE49-F238E27FC236}">
                <a16:creationId xmlns:a16="http://schemas.microsoft.com/office/drawing/2014/main" id="{DB8ADDC7-03DF-504A-BCB2-CD59459CCF54}"/>
              </a:ext>
            </a:extLst>
          </p:cNvPr>
          <p:cNvSpPr>
            <a:spLocks noGrp="1"/>
          </p:cNvSpPr>
          <p:nvPr>
            <p:ph type="sldNum" sz="quarter" idx="15"/>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6525615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152000"/>
            <a:ext cx="1908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490809" y="1152525"/>
            <a:ext cx="1908000"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4549618" y="1152525"/>
            <a:ext cx="1908000"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6608427" y="1148060"/>
            <a:ext cx="1908000"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8667235" y="1152525"/>
            <a:ext cx="1908000"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Title 5">
            <a:extLst>
              <a:ext uri="{FF2B5EF4-FFF2-40B4-BE49-F238E27FC236}">
                <a16:creationId xmlns:a16="http://schemas.microsoft.com/office/drawing/2014/main" id="{0219BBF2-DEB7-4E8E-8C83-D3D10FA6E37E}"/>
              </a:ext>
            </a:extLst>
          </p:cNvPr>
          <p:cNvSpPr>
            <a:spLocks noGrp="1"/>
          </p:cNvSpPr>
          <p:nvPr>
            <p:ph type="title"/>
          </p:nvPr>
        </p:nvSpPr>
        <p:spPr>
          <a:xfrm>
            <a:off x="432000" y="432000"/>
            <a:ext cx="10143235" cy="432000"/>
          </a:xfrm>
        </p:spPr>
        <p:txBody>
          <a:bodyPr/>
          <a:lstStyle/>
          <a:p>
            <a:r>
              <a:rPr lang="en-US" noProof="0"/>
              <a:t>Click to edit Master title style</a:t>
            </a:r>
          </a:p>
        </p:txBody>
      </p:sp>
      <p:sp>
        <p:nvSpPr>
          <p:cNvPr id="10" name="Slide Number Placeholder 6">
            <a:extLst>
              <a:ext uri="{FF2B5EF4-FFF2-40B4-BE49-F238E27FC236}">
                <a16:creationId xmlns:a16="http://schemas.microsoft.com/office/drawing/2014/main" id="{08BEF633-490C-6441-95CA-B2301D2D96DC}"/>
              </a:ext>
            </a:extLst>
          </p:cNvPr>
          <p:cNvSpPr>
            <a:spLocks noGrp="1"/>
          </p:cNvSpPr>
          <p:nvPr>
            <p:ph type="sldNum" sz="quarter" idx="17"/>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10037174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152000"/>
            <a:ext cx="4860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1584000"/>
            <a:ext cx="4860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Title 5">
            <a:extLst>
              <a:ext uri="{FF2B5EF4-FFF2-40B4-BE49-F238E27FC236}">
                <a16:creationId xmlns:a16="http://schemas.microsoft.com/office/drawing/2014/main" id="{3673AE6F-1F65-4C50-B8BB-3CE8E3C02F5E}"/>
              </a:ext>
            </a:extLst>
          </p:cNvPr>
          <p:cNvSpPr>
            <a:spLocks noGrp="1"/>
          </p:cNvSpPr>
          <p:nvPr>
            <p:ph type="title"/>
          </p:nvPr>
        </p:nvSpPr>
        <p:spPr>
          <a:xfrm>
            <a:off x="432000" y="432000"/>
            <a:ext cx="10143235" cy="432000"/>
          </a:xfrm>
        </p:spPr>
        <p:txBody>
          <a:bodyPr/>
          <a:lstStyle/>
          <a:p>
            <a:r>
              <a:rPr lang="en-US" noProof="0"/>
              <a:t>Click to edit Master title style</a:t>
            </a:r>
          </a:p>
        </p:txBody>
      </p:sp>
      <p:sp>
        <p:nvSpPr>
          <p:cNvPr id="9" name="Slide Number Placeholder 6">
            <a:extLst>
              <a:ext uri="{FF2B5EF4-FFF2-40B4-BE49-F238E27FC236}">
                <a16:creationId xmlns:a16="http://schemas.microsoft.com/office/drawing/2014/main" id="{EFE5FCFC-5862-8346-B282-9ACAE5AA2B95}"/>
              </a:ext>
            </a:extLst>
          </p:cNvPr>
          <p:cNvSpPr>
            <a:spLocks noGrp="1"/>
          </p:cNvSpPr>
          <p:nvPr>
            <p:ph type="sldNum" sz="quarter" idx="15"/>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
        <p:nvSpPr>
          <p:cNvPr id="10" name="Content Placeholder 5">
            <a:extLst>
              <a:ext uri="{FF2B5EF4-FFF2-40B4-BE49-F238E27FC236}">
                <a16:creationId xmlns:a16="http://schemas.microsoft.com/office/drawing/2014/main" id="{484CD98A-64EE-42B1-9A8B-F495FEF2E9FE}"/>
              </a:ext>
            </a:extLst>
          </p:cNvPr>
          <p:cNvSpPr>
            <a:spLocks noGrp="1"/>
          </p:cNvSpPr>
          <p:nvPr>
            <p:ph sz="quarter" idx="4" hasCustomPrompt="1"/>
          </p:nvPr>
        </p:nvSpPr>
        <p:spPr>
          <a:xfrm>
            <a:off x="5715235" y="1581663"/>
            <a:ext cx="4786225" cy="4608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4">
            <a:extLst>
              <a:ext uri="{FF2B5EF4-FFF2-40B4-BE49-F238E27FC236}">
                <a16:creationId xmlns:a16="http://schemas.microsoft.com/office/drawing/2014/main" id="{99F7B39C-4DE9-4650-869E-0410A8E29AAA}"/>
              </a:ext>
            </a:extLst>
          </p:cNvPr>
          <p:cNvSpPr>
            <a:spLocks noGrp="1"/>
          </p:cNvSpPr>
          <p:nvPr>
            <p:ph type="body" sz="quarter" idx="3" hasCustomPrompt="1"/>
          </p:nvPr>
        </p:nvSpPr>
        <p:spPr>
          <a:xfrm>
            <a:off x="5715235" y="1151999"/>
            <a:ext cx="4860000" cy="359999"/>
          </a:xfrm>
        </p:spPr>
        <p:txBody>
          <a:bodyPr vert="horz" lIns="0" tIns="0" rIns="0" bIns="0" rtlCol="0" anchor="t">
            <a:noAutofit/>
          </a:bodyPr>
          <a:lstStyle>
            <a:lvl1pPr marL="0" indent="0">
              <a:buNone/>
              <a:defRPr lang="en-US" sz="2400" b="1"/>
            </a:lvl1pPr>
          </a:lstStyle>
          <a:p>
            <a:pPr marL="266700" lvl="0" indent="-266700"/>
            <a:r>
              <a:rPr lang="en-US" noProof="0"/>
              <a:t>Edit Master text styles</a:t>
            </a:r>
          </a:p>
        </p:txBody>
      </p:sp>
    </p:spTree>
    <p:extLst>
      <p:ext uri="{BB962C8B-B14F-4D97-AF65-F5344CB8AC3E}">
        <p14:creationId xmlns:p14="http://schemas.microsoft.com/office/powerpoint/2010/main" val="26270197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4" name="Slide Number Placeholder 6">
            <a:extLst>
              <a:ext uri="{FF2B5EF4-FFF2-40B4-BE49-F238E27FC236}">
                <a16:creationId xmlns:a16="http://schemas.microsoft.com/office/drawing/2014/main" id="{B5454C20-CBD2-8F4B-8A28-F61813EE96D8}"/>
              </a:ext>
            </a:extLst>
          </p:cNvPr>
          <p:cNvSpPr>
            <a:spLocks noGrp="1"/>
          </p:cNvSpPr>
          <p:nvPr>
            <p:ph type="sldNum" sz="quarter" idx="13"/>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
        <p:nvSpPr>
          <p:cNvPr id="5" name="Title 1">
            <a:extLst>
              <a:ext uri="{FF2B5EF4-FFF2-40B4-BE49-F238E27FC236}">
                <a16:creationId xmlns:a16="http://schemas.microsoft.com/office/drawing/2014/main" id="{5FFE2F7D-AF1E-41D2-8D7B-FE0BB1B572EA}"/>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6" name="Text Placeholder 3">
            <a:extLst>
              <a:ext uri="{FF2B5EF4-FFF2-40B4-BE49-F238E27FC236}">
                <a16:creationId xmlns:a16="http://schemas.microsoft.com/office/drawing/2014/main" id="{E7336E73-8189-49DD-8813-80CD92FB5701}"/>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7" name="Content Placeholder 2">
            <a:extLst>
              <a:ext uri="{FF2B5EF4-FFF2-40B4-BE49-F238E27FC236}">
                <a16:creationId xmlns:a16="http://schemas.microsoft.com/office/drawing/2014/main" id="{6F8D5478-FA4F-48AE-8588-59081070B7D7}"/>
              </a:ext>
            </a:extLst>
          </p:cNvPr>
          <p:cNvSpPr>
            <a:spLocks noGrp="1"/>
          </p:cNvSpPr>
          <p:nvPr>
            <p:ph idx="1" hasCustomPrompt="1"/>
          </p:nvPr>
        </p:nvSpPr>
        <p:spPr>
          <a:xfrm>
            <a:off x="5183188" y="457201"/>
            <a:ext cx="5082602" cy="5403850"/>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3965739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4" name="Slide Number Placeholder 6">
            <a:extLst>
              <a:ext uri="{FF2B5EF4-FFF2-40B4-BE49-F238E27FC236}">
                <a16:creationId xmlns:a16="http://schemas.microsoft.com/office/drawing/2014/main" id="{B5454C20-CBD2-8F4B-8A28-F61813EE96D8}"/>
              </a:ext>
            </a:extLst>
          </p:cNvPr>
          <p:cNvSpPr>
            <a:spLocks noGrp="1"/>
          </p:cNvSpPr>
          <p:nvPr>
            <p:ph type="sldNum" sz="quarter" idx="13"/>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
        <p:nvSpPr>
          <p:cNvPr id="5" name="Title 1">
            <a:extLst>
              <a:ext uri="{FF2B5EF4-FFF2-40B4-BE49-F238E27FC236}">
                <a16:creationId xmlns:a16="http://schemas.microsoft.com/office/drawing/2014/main" id="{5FFE2F7D-AF1E-41D2-8D7B-FE0BB1B572EA}"/>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6" name="Text Placeholder 3">
            <a:extLst>
              <a:ext uri="{FF2B5EF4-FFF2-40B4-BE49-F238E27FC236}">
                <a16:creationId xmlns:a16="http://schemas.microsoft.com/office/drawing/2014/main" id="{E7336E73-8189-49DD-8813-80CD92FB5701}"/>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9" name="Picture Placeholder 2">
            <a:extLst>
              <a:ext uri="{FF2B5EF4-FFF2-40B4-BE49-F238E27FC236}">
                <a16:creationId xmlns:a16="http://schemas.microsoft.com/office/drawing/2014/main" id="{050FC2D7-C428-4985-A707-D3D2DA6165E1}"/>
              </a:ext>
            </a:extLst>
          </p:cNvPr>
          <p:cNvSpPr>
            <a:spLocks noGrp="1"/>
          </p:cNvSpPr>
          <p:nvPr>
            <p:ph type="pic" idx="1"/>
          </p:nvPr>
        </p:nvSpPr>
        <p:spPr>
          <a:xfrm>
            <a:off x="5183188" y="457201"/>
            <a:ext cx="5063748"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16106199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6" name="Slide Number Placeholder 6">
            <a:extLst>
              <a:ext uri="{FF2B5EF4-FFF2-40B4-BE49-F238E27FC236}">
                <a16:creationId xmlns:a16="http://schemas.microsoft.com/office/drawing/2014/main" id="{28DDE606-CFBE-5C4D-91D3-266C9C6E730C}"/>
              </a:ext>
            </a:extLst>
          </p:cNvPr>
          <p:cNvSpPr>
            <a:spLocks noGrp="1"/>
          </p:cNvSpPr>
          <p:nvPr>
            <p:ph type="sldNum" sz="quarter" idx="14"/>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375592337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4" name="Slide Number Placeholder 6">
            <a:extLst>
              <a:ext uri="{FF2B5EF4-FFF2-40B4-BE49-F238E27FC236}">
                <a16:creationId xmlns:a16="http://schemas.microsoft.com/office/drawing/2014/main" id="{B5454C20-CBD2-8F4B-8A28-F61813EE96D8}"/>
              </a:ext>
            </a:extLst>
          </p:cNvPr>
          <p:cNvSpPr>
            <a:spLocks noGrp="1"/>
          </p:cNvSpPr>
          <p:nvPr>
            <p:ph type="sldNum" sz="quarter" idx="13"/>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219035071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96DB5B0F-1BA3-4AE0-9821-FC62BA98D422}"/>
              </a:ext>
            </a:extLst>
          </p:cNvPr>
          <p:cNvSpPr>
            <a:spLocks noGrp="1"/>
          </p:cNvSpPr>
          <p:nvPr>
            <p:ph type="pic" sz="quarter" idx="10" hasCustomPrompt="1"/>
          </p:nvPr>
        </p:nvSpPr>
        <p:spPr>
          <a:xfrm>
            <a:off x="136525" y="136525"/>
            <a:ext cx="10817535" cy="6584950"/>
          </a:xfrm>
        </p:spPr>
        <p:txBody>
          <a:bodyPr lIns="1080000" tIns="0" rIns="0" bIns="0" anchor="ctr"/>
          <a:lstStyle>
            <a:lvl1pPr marL="0" indent="0" algn="l">
              <a:buNone/>
              <a:defRPr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and Drop Photo </a:t>
            </a:r>
            <a:br>
              <a:rPr lang="en-US" noProof="0" dirty="0"/>
            </a:br>
            <a:r>
              <a:rPr lang="en-US" noProof="0" dirty="0"/>
              <a:t>then Send to Back for overlay effect</a:t>
            </a:r>
          </a:p>
        </p:txBody>
      </p:sp>
      <p:sp>
        <p:nvSpPr>
          <p:cNvPr id="11" name="Rectangle 10">
            <a:extLst>
              <a:ext uri="{FF2B5EF4-FFF2-40B4-BE49-F238E27FC236}">
                <a16:creationId xmlns:a16="http://schemas.microsoft.com/office/drawing/2014/main" id="{3E534836-D52B-45E3-A123-FB9FFE3E0AE5}"/>
              </a:ext>
            </a:extLst>
          </p:cNvPr>
          <p:cNvSpPr/>
          <p:nvPr userDrawn="1"/>
        </p:nvSpPr>
        <p:spPr>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8AC2952E-380C-48F5-9C93-B1EB0713EF3E}"/>
              </a:ext>
            </a:extLst>
          </p:cNvPr>
          <p:cNvSpPr/>
          <p:nvPr userDrawn="1"/>
        </p:nvSpPr>
        <p:spPr>
          <a:xfrm rot="5400000">
            <a:off x="-3360737" y="3360737"/>
            <a:ext cx="6858000"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4" name="Group 3">
            <a:extLst>
              <a:ext uri="{FF2B5EF4-FFF2-40B4-BE49-F238E27FC236}">
                <a16:creationId xmlns:a16="http://schemas.microsoft.com/office/drawing/2014/main" id="{A4A26770-290B-4E8A-B12A-36F7DDB7F2B1}"/>
              </a:ext>
            </a:extLst>
          </p:cNvPr>
          <p:cNvGrpSpPr/>
          <p:nvPr userDrawn="1"/>
        </p:nvGrpSpPr>
        <p:grpSpPr>
          <a:xfrm>
            <a:off x="0" y="0"/>
            <a:ext cx="5277678" cy="6858000"/>
            <a:chOff x="0" y="0"/>
            <a:chExt cx="10954058" cy="6858000"/>
          </a:xfrm>
        </p:grpSpPr>
        <p:sp>
          <p:nvSpPr>
            <p:cNvPr id="13" name="Rectangle 12">
              <a:extLst>
                <a:ext uri="{FF2B5EF4-FFF2-40B4-BE49-F238E27FC236}">
                  <a16:creationId xmlns:a16="http://schemas.microsoft.com/office/drawing/2014/main" id="{C783424E-B9B3-4D58-988A-26DEDF734F4E}"/>
                </a:ext>
              </a:extLst>
            </p:cNvPr>
            <p:cNvSpPr/>
            <p:nvPr userDrawn="1"/>
          </p:nvSpPr>
          <p:spPr>
            <a:xfrm>
              <a:off x="0" y="0"/>
              <a:ext cx="10954058"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7332BBED-D126-4DCA-9557-B488A96E405F}"/>
                </a:ext>
              </a:extLst>
            </p:cNvPr>
            <p:cNvSpPr/>
            <p:nvPr userDrawn="1"/>
          </p:nvSpPr>
          <p:spPr>
            <a:xfrm>
              <a:off x="0" y="6721475"/>
              <a:ext cx="10954058"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7" name="Slide Number Placehold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2894682"/>
            <a:ext cx="5085650" cy="1870007"/>
          </a:xfrm>
        </p:spPr>
        <p:txBody>
          <a:bodyPr anchor="b"/>
          <a:lstStyle>
            <a:lvl1pPr algn="r">
              <a:defRPr sz="6600">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5573044" y="5025053"/>
            <a:ext cx="4681330" cy="271807"/>
          </a:xfrm>
        </p:spPr>
        <p:txBody>
          <a:bodyPr/>
          <a:lstStyle>
            <a:lvl1pPr marL="0" indent="0" algn="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19" name="Text Placeholder 4">
            <a:extLst>
              <a:ext uri="{FF2B5EF4-FFF2-40B4-BE49-F238E27FC236}">
                <a16:creationId xmlns:a16="http://schemas.microsoft.com/office/drawing/2014/main" id="{77D147AD-3B0C-4B21-AE3D-178E0B7E360D}"/>
              </a:ext>
            </a:extLst>
          </p:cNvPr>
          <p:cNvSpPr>
            <a:spLocks noGrp="1"/>
          </p:cNvSpPr>
          <p:nvPr>
            <p:ph type="body" sz="quarter" idx="15" hasCustomPrompt="1"/>
          </p:nvPr>
        </p:nvSpPr>
        <p:spPr>
          <a:xfrm>
            <a:off x="5573044" y="5431223"/>
            <a:ext cx="4681330" cy="252000"/>
          </a:xfrm>
        </p:spPr>
        <p:txBody>
          <a:bodyPr/>
          <a:lstStyle>
            <a:lvl1pPr marL="0" indent="0" algn="r">
              <a:buNone/>
              <a:defRPr sz="16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a:t>
            </a:r>
          </a:p>
        </p:txBody>
      </p:sp>
      <p:sp>
        <p:nvSpPr>
          <p:cNvPr id="20" name="Text Placeholder 10">
            <a:extLst>
              <a:ext uri="{FF2B5EF4-FFF2-40B4-BE49-F238E27FC236}">
                <a16:creationId xmlns:a16="http://schemas.microsoft.com/office/drawing/2014/main" id="{6EB09218-D127-4641-A366-94360A951A0D}"/>
              </a:ext>
            </a:extLst>
          </p:cNvPr>
          <p:cNvSpPr>
            <a:spLocks noGrp="1"/>
          </p:cNvSpPr>
          <p:nvPr>
            <p:ph type="body" sz="quarter" idx="16" hasCustomPrompt="1"/>
          </p:nvPr>
        </p:nvSpPr>
        <p:spPr>
          <a:xfrm>
            <a:off x="5573044" y="5817586"/>
            <a:ext cx="4681330" cy="252000"/>
          </a:xfrm>
        </p:spPr>
        <p:txBody>
          <a:bodyPr/>
          <a:lstStyle>
            <a:lvl1pPr marL="0" indent="0" algn="r">
              <a:buNone/>
              <a:defRPr sz="1600">
                <a:solidFill>
                  <a:schemeClr val="bg1"/>
                </a:solidFill>
              </a:defRPr>
            </a:lvl1pPr>
          </a:lstStyle>
          <a:p>
            <a:pPr lvl="0"/>
            <a:r>
              <a:rPr lang="en-US" noProof="0"/>
              <a:t>Email</a:t>
            </a:r>
          </a:p>
        </p:txBody>
      </p:sp>
      <p:sp>
        <p:nvSpPr>
          <p:cNvPr id="21" name="Text Placeholder 15">
            <a:extLst>
              <a:ext uri="{FF2B5EF4-FFF2-40B4-BE49-F238E27FC236}">
                <a16:creationId xmlns:a16="http://schemas.microsoft.com/office/drawing/2014/main" id="{B9C42B1D-23D7-46D7-A8E3-6667AC7EFB66}"/>
              </a:ext>
            </a:extLst>
          </p:cNvPr>
          <p:cNvSpPr>
            <a:spLocks noGrp="1"/>
          </p:cNvSpPr>
          <p:nvPr>
            <p:ph type="body" sz="quarter" idx="17" hasCustomPrompt="1"/>
          </p:nvPr>
        </p:nvSpPr>
        <p:spPr>
          <a:xfrm>
            <a:off x="5573044" y="6203950"/>
            <a:ext cx="4683095" cy="252413"/>
          </a:xfrm>
        </p:spPr>
        <p:txBody>
          <a:bodyPr/>
          <a:lstStyle>
            <a:lvl1pPr marL="0" indent="0" algn="r">
              <a:buNone/>
              <a:defRPr sz="1600">
                <a:solidFill>
                  <a:schemeClr val="bg1"/>
                </a:solidFill>
              </a:defRPr>
            </a:lvl1pPr>
          </a:lstStyle>
          <a:p>
            <a:pPr lvl="0"/>
            <a:r>
              <a:rPr lang="en-US" noProof="0"/>
              <a:t>Website</a:t>
            </a:r>
          </a:p>
        </p:txBody>
      </p:sp>
    </p:spTree>
    <p:extLst>
      <p:ext uri="{BB962C8B-B14F-4D97-AF65-F5344CB8AC3E}">
        <p14:creationId xmlns:p14="http://schemas.microsoft.com/office/powerpoint/2010/main" val="42528540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C88D655-4406-4239-85EC-50C2308745AA}"/>
              </a:ext>
            </a:extLst>
          </p:cNvPr>
          <p:cNvSpPr/>
          <p:nvPr userDrawn="1"/>
        </p:nvSpPr>
        <p:spPr>
          <a:xfrm>
            <a:off x="145004" y="135743"/>
            <a:ext cx="11909425" cy="6584950"/>
          </a:xfrm>
          <a:prstGeom prst="rect">
            <a:avLst/>
          </a:prstGeom>
          <a:solidFill>
            <a:schemeClr val="accent4">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5" name="Group 4">
            <a:extLst>
              <a:ext uri="{FF2B5EF4-FFF2-40B4-BE49-F238E27FC236}">
                <a16:creationId xmlns:a16="http://schemas.microsoft.com/office/drawing/2014/main" id="{EC9DDC4F-A427-4A89-A8C8-29E5B3636915}"/>
              </a:ext>
            </a:extLst>
          </p:cNvPr>
          <p:cNvGrpSpPr/>
          <p:nvPr userDrawn="1"/>
        </p:nvGrpSpPr>
        <p:grpSpPr>
          <a:xfrm>
            <a:off x="5277678" y="0"/>
            <a:ext cx="5676382" cy="6858000"/>
            <a:chOff x="0" y="0"/>
            <a:chExt cx="12192000" cy="6858000"/>
          </a:xfrm>
          <a:solidFill>
            <a:schemeClr val="accent1"/>
          </a:solidFill>
        </p:grpSpPr>
        <p:sp>
          <p:nvSpPr>
            <p:cNvPr id="16" name="Rectangle 15">
              <a:extLst>
                <a:ext uri="{FF2B5EF4-FFF2-40B4-BE49-F238E27FC236}">
                  <a16:creationId xmlns:a16="http://schemas.microsoft.com/office/drawing/2014/main" id="{2116DDCD-23BC-4768-B673-35E1C415BFCE}"/>
                </a:ext>
              </a:extLst>
            </p:cNvPr>
            <p:cNvSpPr/>
            <p:nvPr userDrawn="1"/>
          </p:nvSpPr>
          <p:spPr>
            <a:xfrm>
              <a:off x="0" y="0"/>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290EB2DE-F6E9-449A-BC72-D4F6DBBB6343}"/>
                </a:ext>
              </a:extLst>
            </p:cNvPr>
            <p:cNvSpPr/>
            <p:nvPr userDrawn="1"/>
          </p:nvSpPr>
          <p:spPr>
            <a:xfrm>
              <a:off x="0" y="6721475"/>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1" name="Rectangle 10">
            <a:extLst>
              <a:ext uri="{FF2B5EF4-FFF2-40B4-BE49-F238E27FC236}">
                <a16:creationId xmlns:a16="http://schemas.microsoft.com/office/drawing/2014/main" id="{3E534836-D52B-45E3-A123-FB9FFE3E0AE5}"/>
              </a:ext>
            </a:extLst>
          </p:cNvPr>
          <p:cNvSpPr/>
          <p:nvPr userDrawn="1"/>
        </p:nvSpPr>
        <p:spPr>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3674372"/>
            <a:ext cx="5085650" cy="1870007"/>
          </a:xfrm>
        </p:spPr>
        <p:txBody>
          <a:bodyPr anchor="b"/>
          <a:lstStyle>
            <a:lvl1pPr algn="r">
              <a:defRPr sz="4500">
                <a:solidFill>
                  <a:schemeClr val="bg1"/>
                </a:solidFill>
              </a:defRPr>
            </a:lvl1pPr>
          </a:lstStyle>
          <a:p>
            <a:r>
              <a:rPr lang="en-US" noProof="0"/>
              <a:t>Click to edit your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5573044" y="5711550"/>
            <a:ext cx="5085650" cy="69166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101154038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E534836-D52B-45E3-A123-FB9FFE3E0AE5}"/>
              </a:ext>
            </a:extLst>
          </p:cNvPr>
          <p:cNvSpPr/>
          <p:nvPr userDrawn="1"/>
        </p:nvSpPr>
        <p:spPr>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3674372"/>
            <a:ext cx="5085650" cy="1870007"/>
          </a:xfrm>
        </p:spPr>
        <p:txBody>
          <a:bodyPr anchor="b"/>
          <a:lstStyle>
            <a:lvl1pPr algn="r">
              <a:defRPr sz="4500">
                <a:solidFill>
                  <a:schemeClr val="bg1"/>
                </a:solidFill>
              </a:defRPr>
            </a:lvl1pPr>
          </a:lstStyle>
          <a:p>
            <a:r>
              <a:rPr lang="en-US" noProof="0"/>
              <a:t>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5573044" y="5711550"/>
            <a:ext cx="5085650" cy="69166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Slide Number Placehold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1941361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10/27/2021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1377749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ext Image Layout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5118100" y="1869795"/>
            <a:ext cx="6641900" cy="1124345"/>
          </a:xfrm>
          <a:solidFill>
            <a:schemeClr val="bg1">
              <a:lumMod val="95000"/>
            </a:schemeClr>
          </a:solidFill>
        </p:spPr>
        <p:txBody>
          <a:bodyPr lIns="180000" tIns="180000" rIns="180000" bIns="180000"/>
          <a:lstStyle>
            <a:lvl1pPr algn="l">
              <a:defRPr sz="6000" b="1" spc="-300">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5118334" y="2994141"/>
            <a:ext cx="6641626" cy="590155"/>
          </a:xfrm>
          <a:solidFill>
            <a:schemeClr val="tx1">
              <a:alpha val="80000"/>
            </a:schemeClr>
          </a:solidFill>
        </p:spPr>
        <p:txBody>
          <a:bodyPr lIns="180000" tIns="180000" rIns="180000" bIns="180000"/>
          <a:lstStyle>
            <a:lvl1pPr marL="0" indent="0" algn="l">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6288000" y="3763648"/>
            <a:ext cx="5472000" cy="2428351"/>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FA5285E0-8F27-49C4-AADF-92A3B72D41FD}"/>
              </a:ext>
            </a:extLst>
          </p:cNvPr>
          <p:cNvSpPr/>
          <p:nvPr userDrawn="1"/>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298508819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10" name="Text Placeholder 26">
            <a:extLst>
              <a:ext uri="{FF2B5EF4-FFF2-40B4-BE49-F238E27FC236}">
                <a16:creationId xmlns:a16="http://schemas.microsoft.com/office/drawing/2014/main" id="{4AA38E8C-A334-4183-8ABC-112B8517F487}"/>
              </a:ext>
            </a:extLst>
          </p:cNvPr>
          <p:cNvSpPr>
            <a:spLocks noGrp="1"/>
          </p:cNvSpPr>
          <p:nvPr>
            <p:ph type="body" sz="quarter" idx="12"/>
          </p:nvPr>
        </p:nvSpPr>
        <p:spPr>
          <a:xfrm>
            <a:off x="660400" y="2044700"/>
            <a:ext cx="4275138" cy="3560763"/>
          </a:xfrm>
          <a:prstGeom prst="rect">
            <a:avLst/>
          </a:prstGeom>
        </p:spPr>
        <p:txBody>
          <a:bodyPr/>
          <a:lstStyle>
            <a:lvl1pPr>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1800"/>
            </a:lvl2pPr>
            <a:lvl3pPr>
              <a:buClr>
                <a:schemeClr val="accent4"/>
              </a:buClr>
              <a:buFont typeface="Wingdings" panose="05000000000000000000" pitchFamily="2" charset="2"/>
              <a:buChar char="§"/>
              <a:defRPr sz="1600"/>
            </a:lvl3pPr>
            <a:lvl4pPr>
              <a:buClr>
                <a:schemeClr val="accent4"/>
              </a:buClr>
              <a:buFont typeface="Wingdings" panose="05000000000000000000" pitchFamily="2" charset="2"/>
              <a:buChar char="§"/>
              <a:defRPr sz="1600"/>
            </a:lvl4pPr>
            <a:lvl5pPr>
              <a:buClr>
                <a:schemeClr val="accent4"/>
              </a:buClr>
              <a:buFont typeface="Wingdings" panose="05000000000000000000" pitchFamily="2" charset="2"/>
              <a:buChar char="§"/>
              <a:defRPr sz="1600"/>
            </a:lvl5pPr>
          </a:lstStyle>
          <a:p>
            <a:pPr lvl="0"/>
            <a:r>
              <a:rPr lang="en-US"/>
              <a:t>Click to edit Master text styles</a:t>
            </a:r>
          </a:p>
        </p:txBody>
      </p:sp>
      <p:sp>
        <p:nvSpPr>
          <p:cNvPr id="19" name="Rectangle 18">
            <a:extLst>
              <a:ext uri="{FF2B5EF4-FFF2-40B4-BE49-F238E27FC236}">
                <a16:creationId xmlns:a16="http://schemas.microsoft.com/office/drawing/2014/main" id="{B80624A4-5116-4AAF-8C31-C25D1DB16FEC}"/>
              </a:ext>
            </a:extLst>
          </p:cNvPr>
          <p:cNvSpPr/>
          <p:nvPr userDrawn="1"/>
        </p:nvSpPr>
        <p:spPr>
          <a:xfrm>
            <a:off x="9354457" y="5363987"/>
            <a:ext cx="457200"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D07EC8A-6024-4DEA-9C4D-AE4228E17854}"/>
              </a:ext>
            </a:extLst>
          </p:cNvPr>
          <p:cNvSpPr/>
          <p:nvPr userDrawn="1"/>
        </p:nvSpPr>
        <p:spPr>
          <a:xfrm>
            <a:off x="6692791" y="1699889"/>
            <a:ext cx="319749" cy="3197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1C8FAEF-DF78-48CC-AEEF-F9B802055C05}"/>
              </a:ext>
            </a:extLst>
          </p:cNvPr>
          <p:cNvSpPr/>
          <p:nvPr userDrawn="1"/>
        </p:nvSpPr>
        <p:spPr>
          <a:xfrm>
            <a:off x="9354457" y="5897738"/>
            <a:ext cx="179977" cy="1799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a:extLst>
              <a:ext uri="{FF2B5EF4-FFF2-40B4-BE49-F238E27FC236}">
                <a16:creationId xmlns:a16="http://schemas.microsoft.com/office/drawing/2014/main" id="{566F72D6-AEEE-4CF3-8136-F6782F1E489E}"/>
              </a:ext>
            </a:extLst>
          </p:cNvPr>
          <p:cNvSpPr>
            <a:spLocks noGrp="1"/>
          </p:cNvSpPr>
          <p:nvPr>
            <p:ph type="pic" sz="quarter" idx="13"/>
          </p:nvPr>
        </p:nvSpPr>
        <p:spPr>
          <a:xfrm>
            <a:off x="7090227" y="786181"/>
            <a:ext cx="4441372" cy="5393036"/>
          </a:xfrm>
          <a:custGeom>
            <a:avLst/>
            <a:gdLst>
              <a:gd name="connsiteX0" fmla="*/ 0 w 4441372"/>
              <a:gd name="connsiteY0" fmla="*/ 3188969 h 5393036"/>
              <a:gd name="connsiteX1" fmla="*/ 2173516 w 4441372"/>
              <a:gd name="connsiteY1" fmla="*/ 3188969 h 5393036"/>
              <a:gd name="connsiteX2" fmla="*/ 2173516 w 4441372"/>
              <a:gd name="connsiteY2" fmla="*/ 5393036 h 5393036"/>
              <a:gd name="connsiteX3" fmla="*/ 0 w 4441372"/>
              <a:gd name="connsiteY3" fmla="*/ 5393036 h 5393036"/>
              <a:gd name="connsiteX4" fmla="*/ 2267856 w 4441372"/>
              <a:gd name="connsiteY4" fmla="*/ 2293018 h 5393036"/>
              <a:gd name="connsiteX5" fmla="*/ 4441372 w 4441372"/>
              <a:gd name="connsiteY5" fmla="*/ 2293018 h 5393036"/>
              <a:gd name="connsiteX6" fmla="*/ 4441372 w 4441372"/>
              <a:gd name="connsiteY6" fmla="*/ 4497085 h 5393036"/>
              <a:gd name="connsiteX7" fmla="*/ 2267856 w 4441372"/>
              <a:gd name="connsiteY7" fmla="*/ 4497085 h 5393036"/>
              <a:gd name="connsiteX8" fmla="*/ 0 w 4441372"/>
              <a:gd name="connsiteY8" fmla="*/ 906837 h 5393036"/>
              <a:gd name="connsiteX9" fmla="*/ 2173516 w 4441372"/>
              <a:gd name="connsiteY9" fmla="*/ 906837 h 5393036"/>
              <a:gd name="connsiteX10" fmla="*/ 2173516 w 4441372"/>
              <a:gd name="connsiteY10" fmla="*/ 3110904 h 5393036"/>
              <a:gd name="connsiteX11" fmla="*/ 0 w 4441372"/>
              <a:gd name="connsiteY11" fmla="*/ 3110904 h 5393036"/>
              <a:gd name="connsiteX12" fmla="*/ 2267856 w 4441372"/>
              <a:gd name="connsiteY12" fmla="*/ 0 h 5393036"/>
              <a:gd name="connsiteX13" fmla="*/ 4441372 w 4441372"/>
              <a:gd name="connsiteY13" fmla="*/ 0 h 5393036"/>
              <a:gd name="connsiteX14" fmla="*/ 4441372 w 4441372"/>
              <a:gd name="connsiteY14" fmla="*/ 2204067 h 5393036"/>
              <a:gd name="connsiteX15" fmla="*/ 2267856 w 4441372"/>
              <a:gd name="connsiteY15" fmla="*/ 2204067 h 539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2" h="5393036">
                <a:moveTo>
                  <a:pt x="0" y="3188969"/>
                </a:moveTo>
                <a:lnTo>
                  <a:pt x="2173516" y="3188969"/>
                </a:lnTo>
                <a:lnTo>
                  <a:pt x="2173516" y="5393036"/>
                </a:lnTo>
                <a:lnTo>
                  <a:pt x="0" y="5393036"/>
                </a:lnTo>
                <a:close/>
                <a:moveTo>
                  <a:pt x="2267856" y="2293018"/>
                </a:moveTo>
                <a:lnTo>
                  <a:pt x="4441372" y="2293018"/>
                </a:lnTo>
                <a:lnTo>
                  <a:pt x="4441372" y="4497085"/>
                </a:lnTo>
                <a:lnTo>
                  <a:pt x="2267856" y="4497085"/>
                </a:lnTo>
                <a:close/>
                <a:moveTo>
                  <a:pt x="0" y="906837"/>
                </a:moveTo>
                <a:lnTo>
                  <a:pt x="2173516" y="906837"/>
                </a:lnTo>
                <a:lnTo>
                  <a:pt x="2173516" y="3110904"/>
                </a:lnTo>
                <a:lnTo>
                  <a:pt x="0" y="3110904"/>
                </a:lnTo>
                <a:close/>
                <a:moveTo>
                  <a:pt x="2267856" y="0"/>
                </a:moveTo>
                <a:lnTo>
                  <a:pt x="4441372" y="0"/>
                </a:lnTo>
                <a:lnTo>
                  <a:pt x="4441372" y="2204067"/>
                </a:lnTo>
                <a:lnTo>
                  <a:pt x="2267856" y="2204067"/>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59DADC7-BE21-4434-A6E4-BAF809005389}"/>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
        <p:nvSpPr>
          <p:cNvPr id="8" name="Footer Placeholder 4">
            <a:extLst>
              <a:ext uri="{FF2B5EF4-FFF2-40B4-BE49-F238E27FC236}">
                <a16:creationId xmlns:a16="http://schemas.microsoft.com/office/drawing/2014/main" id="{10658CC1-0886-4853-A8F6-44BF8C5123D4}"/>
              </a:ext>
            </a:extLst>
          </p:cNvPr>
          <p:cNvSpPr>
            <a:spLocks noGrp="1"/>
          </p:cNvSpPr>
          <p:nvPr>
            <p:ph type="ftr" sz="quarter" idx="3"/>
          </p:nvPr>
        </p:nvSpPr>
        <p:spPr>
          <a:xfrm>
            <a:off x="1445526" y="6378906"/>
            <a:ext cx="4114800" cy="365125"/>
          </a:xfrm>
          <a:prstGeom prst="rect">
            <a:avLst/>
          </a:prstGeom>
        </p:spPr>
        <p:txBody>
          <a:bodyPr anchor="ctr"/>
          <a:lstStyle>
            <a:lvl1pPr algn="l">
              <a:defRPr lang="en-US" sz="1100" b="1">
                <a:solidFill>
                  <a:schemeClr val="accent2"/>
                </a:solidFill>
              </a:defRPr>
            </a:lvl1pPr>
          </a:lstStyle>
          <a:p>
            <a:pPr algn="l"/>
            <a:r>
              <a:rPr lang="en-US" dirty="0"/>
              <a:t>Annual Review</a:t>
            </a:r>
          </a:p>
        </p:txBody>
      </p:sp>
    </p:spTree>
    <p:extLst>
      <p:ext uri="{BB962C8B-B14F-4D97-AF65-F5344CB8AC3E}">
        <p14:creationId xmlns:p14="http://schemas.microsoft.com/office/powerpoint/2010/main" val="10089778"/>
      </p:ext>
    </p:extLst>
  </p:cSld>
  <p:clrMapOvr>
    <a:masterClrMapping/>
  </p:clrMapOvr>
  <p:extLst>
    <p:ext uri="{DCECCB84-F9BA-43D5-87BE-67443E8EF086}">
      <p15:sldGuideLst xmlns:p15="http://schemas.microsoft.com/office/powerpoint/2012/main">
        <p15:guide id="1" orient="horz" pos="504">
          <p15:clr>
            <a:srgbClr val="FBAE40"/>
          </p15:clr>
        </p15:guide>
        <p15:guide id="2" pos="3840">
          <p15:clr>
            <a:srgbClr val="FBAE40"/>
          </p15:clr>
        </p15:guide>
        <p15:guide id="3" orient="horz" pos="1416">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Image Caption Content_Blue">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62484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57300" y="3962400"/>
            <a:ext cx="4114800" cy="1981200"/>
          </a:xfrm>
        </p:spPr>
        <p:txBody>
          <a:bodyPr anchor="ctr">
            <a:noAutofit/>
          </a:bodyPr>
          <a:lstStyle>
            <a:lvl1pPr algn="ctr">
              <a:lnSpc>
                <a:spcPct val="80000"/>
              </a:lnSpc>
              <a:defRPr sz="4000" b="0" spc="200" baseline="0"/>
            </a:lvl1pPr>
          </a:lstStyle>
          <a:p>
            <a:r>
              <a:rPr lang="en-US"/>
              <a:t>Click to edit Master title style</a:t>
            </a:r>
            <a:endParaRPr lang="en-US" dirty="0"/>
          </a:p>
        </p:txBody>
      </p:sp>
      <p:sp>
        <p:nvSpPr>
          <p:cNvPr id="3" name="Subtitle 2"/>
          <p:cNvSpPr>
            <a:spLocks noGrp="1"/>
          </p:cNvSpPr>
          <p:nvPr>
            <p:ph type="subTitle" idx="1"/>
          </p:nvPr>
        </p:nvSpPr>
        <p:spPr>
          <a:xfrm>
            <a:off x="6057900" y="4114800"/>
            <a:ext cx="4876800" cy="1371602"/>
          </a:xfrm>
        </p:spPr>
        <p:txBody>
          <a:bodyPr lIns="91440" rIns="91440" anchor="ctr">
            <a:normAutofit/>
          </a:bodyPr>
          <a:lstStyle>
            <a:lvl1pPr marL="0" indent="0" algn="l">
              <a:lnSpc>
                <a:spcPct val="100000"/>
              </a:lnSpc>
              <a:spcBef>
                <a:spcPts val="0"/>
              </a:spcBef>
              <a:spcAft>
                <a:spcPts val="0"/>
              </a:spcAft>
              <a:buNone/>
              <a:defRPr sz="1600">
                <a:solidFill>
                  <a:schemeClr val="bg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6200000">
            <a:off x="381000" y="4840091"/>
            <a:ext cx="1219200" cy="225818"/>
          </a:xfr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rot="16200000">
            <a:off x="5029200" y="4840092"/>
            <a:ext cx="1219200" cy="225818"/>
          </a:xfrm>
          <a:solidFill>
            <a:schemeClr val="accent2"/>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73467633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6" name="Hexagon 5">
            <a:extLst>
              <a:ext uri="{FF2B5EF4-FFF2-40B4-BE49-F238E27FC236}">
                <a16:creationId xmlns:a16="http://schemas.microsoft.com/office/drawing/2014/main" id="{ED61BFD1-C421-442F-ACC0-868D35B02015}"/>
              </a:ext>
            </a:extLst>
          </p:cNvPr>
          <p:cNvSpPr/>
          <p:nvPr userDrawn="1"/>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Hexagon 13">
            <a:extLst>
              <a:ext uri="{FF2B5EF4-FFF2-40B4-BE49-F238E27FC236}">
                <a16:creationId xmlns:a16="http://schemas.microsoft.com/office/drawing/2014/main" id="{89B16BC3-CBF9-4BF0-A37A-9F2BB89BED54}"/>
              </a:ext>
            </a:extLst>
          </p:cNvPr>
          <p:cNvSpPr/>
          <p:nvPr userDrawn="1"/>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80EA9ECE-F57C-4B25-AD19-4F78933A61EC}"/>
              </a:ext>
            </a:extLst>
          </p:cNvPr>
          <p:cNvSpPr/>
          <p:nvPr userDrawn="1"/>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DCBDF4EA-BFFB-460D-B9A8-45C097E920DA}"/>
              </a:ext>
            </a:extLst>
          </p:cNvPr>
          <p:cNvSpPr/>
          <p:nvPr userDrawn="1"/>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Hexagon 19">
            <a:extLst>
              <a:ext uri="{FF2B5EF4-FFF2-40B4-BE49-F238E27FC236}">
                <a16:creationId xmlns:a16="http://schemas.microsoft.com/office/drawing/2014/main" id="{AB15A15E-528E-4041-8E63-65C0D0398F3A}"/>
              </a:ext>
            </a:extLst>
          </p:cNvPr>
          <p:cNvSpPr/>
          <p:nvPr userDrawn="1"/>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A7A620BD-CFAD-4100-8C9F-494D15A0A900}"/>
              </a:ext>
            </a:extLst>
          </p:cNvPr>
          <p:cNvSpPr>
            <a:spLocks noGrp="1"/>
          </p:cNvSpPr>
          <p:nvPr>
            <p:ph type="title"/>
          </p:nvPr>
        </p:nvSpPr>
        <p:spPr>
          <a:xfrm>
            <a:off x="4096846" y="2576760"/>
            <a:ext cx="3924935"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096848" y="1899514"/>
            <a:ext cx="3924934" cy="490538"/>
          </a:xfrm>
          <a:prstGeom prst="rect">
            <a:avLst/>
          </a:prstGeom>
        </p:spPr>
        <p:txBody>
          <a:bodyPr/>
          <a:lstStyle>
            <a:lvl1pP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8" name="Text Placeholder 27">
            <a:extLst>
              <a:ext uri="{FF2B5EF4-FFF2-40B4-BE49-F238E27FC236}">
                <a16:creationId xmlns:a16="http://schemas.microsoft.com/office/drawing/2014/main" id="{E0A61465-6ECA-46DC-97DD-7BCFDB69EB89}"/>
              </a:ext>
            </a:extLst>
          </p:cNvPr>
          <p:cNvSpPr>
            <a:spLocks noGrp="1"/>
          </p:cNvSpPr>
          <p:nvPr>
            <p:ph type="body" sz="quarter" idx="13"/>
          </p:nvPr>
        </p:nvSpPr>
        <p:spPr>
          <a:xfrm>
            <a:off x="4484582" y="4459105"/>
            <a:ext cx="3222836" cy="1168530"/>
          </a:xfrm>
          <a:prstGeom prst="rect">
            <a:avLst/>
          </a:prstGeom>
        </p:spPr>
        <p:txBody>
          <a:bodyPr anchor="b"/>
          <a:lstStyle>
            <a:lvl1pPr algn="r">
              <a:buNone/>
              <a:defRPr lang="en-US" sz="1600" kern="1200" dirty="0" smtClean="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55356535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2" name="Rectangle 1" descr="Tall office building looking up">
            <a:extLst>
              <a:ext uri="{FF2B5EF4-FFF2-40B4-BE49-F238E27FC236}">
                <a16:creationId xmlns:a16="http://schemas.microsoft.com/office/drawing/2014/main" id="{AF7FA146-2A75-4EA7-A9AD-EBCE6F17FB42}"/>
              </a:ext>
            </a:extLst>
          </p:cNvPr>
          <p:cNvSpPr/>
          <p:nvPr userDrawn="1"/>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149139" y="4859469"/>
            <a:ext cx="3924934" cy="490538"/>
          </a:xfrm>
          <a:prstGeom prst="rect">
            <a:avLst/>
          </a:prstGeom>
        </p:spPr>
        <p:txBody>
          <a:bodyPr/>
          <a:lstStyle>
            <a:lvl1pPr algn="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6" name="Title 1">
            <a:extLst>
              <a:ext uri="{FF2B5EF4-FFF2-40B4-BE49-F238E27FC236}">
                <a16:creationId xmlns:a16="http://schemas.microsoft.com/office/drawing/2014/main" id="{162BE5D7-9E35-49F8-A8E4-2093183A6404}"/>
              </a:ext>
            </a:extLst>
          </p:cNvPr>
          <p:cNvSpPr>
            <a:spLocks noGrp="1"/>
          </p:cNvSpPr>
          <p:nvPr>
            <p:ph type="title"/>
          </p:nvPr>
        </p:nvSpPr>
        <p:spPr>
          <a:xfrm>
            <a:off x="4149139" y="1529685"/>
            <a:ext cx="3924934"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82755831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5_Custom Layout">
    <p:bg>
      <p:bgPr>
        <a:solidFill>
          <a:schemeClr val="tx1"/>
        </a:solidFill>
        <a:effectLst/>
      </p:bgPr>
    </p:bg>
    <p:spTree>
      <p:nvGrpSpPr>
        <p:cNvPr id="1" name=""/>
        <p:cNvGrpSpPr/>
        <p:nvPr/>
      </p:nvGrpSpPr>
      <p:grpSpPr>
        <a:xfrm>
          <a:off x="0" y="0"/>
          <a:ext cx="0" cy="0"/>
          <a:chOff x="0" y="0"/>
          <a:chExt cx="0" cy="0"/>
        </a:xfrm>
      </p:grpSpPr>
      <p:sp>
        <p:nvSpPr>
          <p:cNvPr id="14" name="Picture Placeholder 21">
            <a:extLst>
              <a:ext uri="{FF2B5EF4-FFF2-40B4-BE49-F238E27FC236}">
                <a16:creationId xmlns:a16="http://schemas.microsoft.com/office/drawing/2014/main" id="{75D96571-69F8-475F-A910-ECC183425065}"/>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3" name="Oval 2" descr="Tall office building looking up">
            <a:extLst>
              <a:ext uri="{FF2B5EF4-FFF2-40B4-BE49-F238E27FC236}">
                <a16:creationId xmlns:a16="http://schemas.microsoft.com/office/drawing/2014/main" id="{CD4C2457-AECB-4015-9FE4-CCBC516AA9EE}"/>
              </a:ext>
            </a:extLst>
          </p:cNvPr>
          <p:cNvSpPr/>
          <p:nvPr userDrawn="1"/>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89A018F-D11C-4B07-9830-8336B27A18AD}"/>
              </a:ext>
            </a:extLst>
          </p:cNvPr>
          <p:cNvSpPr/>
          <p:nvPr userDrawn="1"/>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E0209A32-FE17-4457-B02B-0A1DB9B8ADB1}"/>
              </a:ext>
            </a:extLst>
          </p:cNvPr>
          <p:cNvSpPr/>
          <p:nvPr userDrawn="1"/>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585A541-0EDE-4213-AE62-4D909E8EB7F5}"/>
              </a:ext>
            </a:extLst>
          </p:cNvPr>
          <p:cNvSpPr/>
          <p:nvPr userDrawn="1"/>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23">
            <a:extLst>
              <a:ext uri="{FF2B5EF4-FFF2-40B4-BE49-F238E27FC236}">
                <a16:creationId xmlns:a16="http://schemas.microsoft.com/office/drawing/2014/main" id="{CBFD020D-881A-48D8-BDA8-55C7B95C5996}"/>
              </a:ext>
            </a:extLst>
          </p:cNvPr>
          <p:cNvSpPr>
            <a:spLocks noGrp="1"/>
          </p:cNvSpPr>
          <p:nvPr>
            <p:ph type="body" sz="quarter" idx="11" hasCustomPrompt="1"/>
          </p:nvPr>
        </p:nvSpPr>
        <p:spPr>
          <a:xfrm>
            <a:off x="4127927" y="4609453"/>
            <a:ext cx="3924934" cy="490538"/>
          </a:xfrm>
          <a:prstGeom prst="rect">
            <a:avLst/>
          </a:prstGeom>
        </p:spPr>
        <p:txBody>
          <a:bodyPr anchor="b"/>
          <a:lstStyle>
            <a:lvl1pPr algn="ctr">
              <a:buNone/>
              <a:defRPr lang="en-US" sz="20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 name="Title 1">
            <a:extLst>
              <a:ext uri="{FF2B5EF4-FFF2-40B4-BE49-F238E27FC236}">
                <a16:creationId xmlns:a16="http://schemas.microsoft.com/office/drawing/2014/main" id="{CF9687A5-0BDD-45B2-A892-542449E31394}"/>
              </a:ext>
            </a:extLst>
          </p:cNvPr>
          <p:cNvSpPr>
            <a:spLocks noGrp="1"/>
          </p:cNvSpPr>
          <p:nvPr>
            <p:ph type="title"/>
          </p:nvPr>
        </p:nvSpPr>
        <p:spPr>
          <a:xfrm>
            <a:off x="4045678" y="1988047"/>
            <a:ext cx="4007183" cy="2374194"/>
          </a:xfrm>
          <a:prstGeom prst="rect">
            <a:avLst/>
          </a:prstGeom>
        </p:spPr>
        <p:txBody>
          <a:bodyPr/>
          <a:lstStyle>
            <a:lvl1pPr algn="ctr">
              <a:spcBef>
                <a:spcPts val="1000"/>
              </a:spcBef>
              <a:defRPr sz="2800">
                <a:solidFill>
                  <a:schemeClr val="bg1"/>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30460057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Text Placeholder 26">
            <a:extLst>
              <a:ext uri="{FF2B5EF4-FFF2-40B4-BE49-F238E27FC236}">
                <a16:creationId xmlns:a16="http://schemas.microsoft.com/office/drawing/2014/main" id="{4AA38E8C-A334-4183-8ABC-112B8517F487}"/>
              </a:ext>
            </a:extLst>
          </p:cNvPr>
          <p:cNvSpPr>
            <a:spLocks noGrp="1"/>
          </p:cNvSpPr>
          <p:nvPr>
            <p:ph type="body" sz="quarter" idx="12"/>
          </p:nvPr>
        </p:nvSpPr>
        <p:spPr>
          <a:xfrm>
            <a:off x="660400" y="2044700"/>
            <a:ext cx="4275138" cy="3560763"/>
          </a:xfrm>
          <a:prstGeom prst="rect">
            <a:avLst/>
          </a:prstGeom>
        </p:spPr>
        <p:txBody>
          <a:bodyPr/>
          <a:lstStyle>
            <a:lvl1pPr>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1800"/>
            </a:lvl2pPr>
            <a:lvl3pPr>
              <a:buClr>
                <a:schemeClr val="accent4"/>
              </a:buClr>
              <a:buFont typeface="Wingdings" panose="05000000000000000000" pitchFamily="2" charset="2"/>
              <a:buChar char="§"/>
              <a:defRPr sz="1600"/>
            </a:lvl3pPr>
            <a:lvl4pPr>
              <a:buClr>
                <a:schemeClr val="accent4"/>
              </a:buClr>
              <a:buFont typeface="Wingdings" panose="05000000000000000000" pitchFamily="2" charset="2"/>
              <a:buChar char="§"/>
              <a:defRPr sz="1600"/>
            </a:lvl4pPr>
            <a:lvl5pPr>
              <a:buClr>
                <a:schemeClr val="accent4"/>
              </a:buClr>
              <a:buFont typeface="Wingdings" panose="05000000000000000000" pitchFamily="2" charset="2"/>
              <a:buChar char="§"/>
              <a:defRPr sz="1600"/>
            </a:lvl5pPr>
          </a:lstStyle>
          <a:p>
            <a:pPr lvl="0"/>
            <a:r>
              <a:rPr lang="en-US"/>
              <a:t>Click to edit Master text styles</a:t>
            </a:r>
          </a:p>
        </p:txBody>
      </p:sp>
      <p:sp>
        <p:nvSpPr>
          <p:cNvPr id="19" name="Rectangle 18">
            <a:extLst>
              <a:ext uri="{FF2B5EF4-FFF2-40B4-BE49-F238E27FC236}">
                <a16:creationId xmlns:a16="http://schemas.microsoft.com/office/drawing/2014/main" id="{B80624A4-5116-4AAF-8C31-C25D1DB16FEC}"/>
              </a:ext>
            </a:extLst>
          </p:cNvPr>
          <p:cNvSpPr/>
          <p:nvPr userDrawn="1"/>
        </p:nvSpPr>
        <p:spPr>
          <a:xfrm>
            <a:off x="9354457" y="5363987"/>
            <a:ext cx="457200"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D07EC8A-6024-4DEA-9C4D-AE4228E17854}"/>
              </a:ext>
            </a:extLst>
          </p:cNvPr>
          <p:cNvSpPr/>
          <p:nvPr userDrawn="1"/>
        </p:nvSpPr>
        <p:spPr>
          <a:xfrm>
            <a:off x="6692791" y="1699889"/>
            <a:ext cx="319749" cy="3197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1C8FAEF-DF78-48CC-AEEF-F9B802055C05}"/>
              </a:ext>
            </a:extLst>
          </p:cNvPr>
          <p:cNvSpPr/>
          <p:nvPr userDrawn="1"/>
        </p:nvSpPr>
        <p:spPr>
          <a:xfrm>
            <a:off x="9354457" y="5897738"/>
            <a:ext cx="179977" cy="1799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a:extLst>
              <a:ext uri="{FF2B5EF4-FFF2-40B4-BE49-F238E27FC236}">
                <a16:creationId xmlns:a16="http://schemas.microsoft.com/office/drawing/2014/main" id="{566F72D6-AEEE-4CF3-8136-F6782F1E489E}"/>
              </a:ext>
            </a:extLst>
          </p:cNvPr>
          <p:cNvSpPr>
            <a:spLocks noGrp="1"/>
          </p:cNvSpPr>
          <p:nvPr>
            <p:ph type="pic" sz="quarter" idx="13"/>
          </p:nvPr>
        </p:nvSpPr>
        <p:spPr>
          <a:xfrm>
            <a:off x="7090227" y="786181"/>
            <a:ext cx="4441372" cy="5393036"/>
          </a:xfrm>
          <a:custGeom>
            <a:avLst/>
            <a:gdLst>
              <a:gd name="connsiteX0" fmla="*/ 0 w 4441372"/>
              <a:gd name="connsiteY0" fmla="*/ 3188969 h 5393036"/>
              <a:gd name="connsiteX1" fmla="*/ 2173516 w 4441372"/>
              <a:gd name="connsiteY1" fmla="*/ 3188969 h 5393036"/>
              <a:gd name="connsiteX2" fmla="*/ 2173516 w 4441372"/>
              <a:gd name="connsiteY2" fmla="*/ 5393036 h 5393036"/>
              <a:gd name="connsiteX3" fmla="*/ 0 w 4441372"/>
              <a:gd name="connsiteY3" fmla="*/ 5393036 h 5393036"/>
              <a:gd name="connsiteX4" fmla="*/ 2267856 w 4441372"/>
              <a:gd name="connsiteY4" fmla="*/ 2293018 h 5393036"/>
              <a:gd name="connsiteX5" fmla="*/ 4441372 w 4441372"/>
              <a:gd name="connsiteY5" fmla="*/ 2293018 h 5393036"/>
              <a:gd name="connsiteX6" fmla="*/ 4441372 w 4441372"/>
              <a:gd name="connsiteY6" fmla="*/ 4497085 h 5393036"/>
              <a:gd name="connsiteX7" fmla="*/ 2267856 w 4441372"/>
              <a:gd name="connsiteY7" fmla="*/ 4497085 h 5393036"/>
              <a:gd name="connsiteX8" fmla="*/ 0 w 4441372"/>
              <a:gd name="connsiteY8" fmla="*/ 906837 h 5393036"/>
              <a:gd name="connsiteX9" fmla="*/ 2173516 w 4441372"/>
              <a:gd name="connsiteY9" fmla="*/ 906837 h 5393036"/>
              <a:gd name="connsiteX10" fmla="*/ 2173516 w 4441372"/>
              <a:gd name="connsiteY10" fmla="*/ 3110904 h 5393036"/>
              <a:gd name="connsiteX11" fmla="*/ 0 w 4441372"/>
              <a:gd name="connsiteY11" fmla="*/ 3110904 h 5393036"/>
              <a:gd name="connsiteX12" fmla="*/ 2267856 w 4441372"/>
              <a:gd name="connsiteY12" fmla="*/ 0 h 5393036"/>
              <a:gd name="connsiteX13" fmla="*/ 4441372 w 4441372"/>
              <a:gd name="connsiteY13" fmla="*/ 0 h 5393036"/>
              <a:gd name="connsiteX14" fmla="*/ 4441372 w 4441372"/>
              <a:gd name="connsiteY14" fmla="*/ 2204067 h 5393036"/>
              <a:gd name="connsiteX15" fmla="*/ 2267856 w 4441372"/>
              <a:gd name="connsiteY15" fmla="*/ 2204067 h 539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2" h="5393036">
                <a:moveTo>
                  <a:pt x="0" y="3188969"/>
                </a:moveTo>
                <a:lnTo>
                  <a:pt x="2173516" y="3188969"/>
                </a:lnTo>
                <a:lnTo>
                  <a:pt x="2173516" y="5393036"/>
                </a:lnTo>
                <a:lnTo>
                  <a:pt x="0" y="5393036"/>
                </a:lnTo>
                <a:close/>
                <a:moveTo>
                  <a:pt x="2267856" y="2293018"/>
                </a:moveTo>
                <a:lnTo>
                  <a:pt x="4441372" y="2293018"/>
                </a:lnTo>
                <a:lnTo>
                  <a:pt x="4441372" y="4497085"/>
                </a:lnTo>
                <a:lnTo>
                  <a:pt x="2267856" y="4497085"/>
                </a:lnTo>
                <a:close/>
                <a:moveTo>
                  <a:pt x="0" y="906837"/>
                </a:moveTo>
                <a:lnTo>
                  <a:pt x="2173516" y="906837"/>
                </a:lnTo>
                <a:lnTo>
                  <a:pt x="2173516" y="3110904"/>
                </a:lnTo>
                <a:lnTo>
                  <a:pt x="0" y="3110904"/>
                </a:lnTo>
                <a:close/>
                <a:moveTo>
                  <a:pt x="2267856" y="0"/>
                </a:moveTo>
                <a:lnTo>
                  <a:pt x="4441372" y="0"/>
                </a:lnTo>
                <a:lnTo>
                  <a:pt x="4441372" y="2204067"/>
                </a:lnTo>
                <a:lnTo>
                  <a:pt x="2267856" y="2204067"/>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59DADC7-BE21-4434-A6E4-BAF809005389}"/>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
        <p:nvSpPr>
          <p:cNvPr id="8" name="Footer Placeholder 4">
            <a:extLst>
              <a:ext uri="{FF2B5EF4-FFF2-40B4-BE49-F238E27FC236}">
                <a16:creationId xmlns:a16="http://schemas.microsoft.com/office/drawing/2014/main" id="{10658CC1-0886-4853-A8F6-44BF8C5123D4}"/>
              </a:ext>
            </a:extLst>
          </p:cNvPr>
          <p:cNvSpPr>
            <a:spLocks noGrp="1"/>
          </p:cNvSpPr>
          <p:nvPr>
            <p:ph type="ftr" sz="quarter" idx="3"/>
          </p:nvPr>
        </p:nvSpPr>
        <p:spPr>
          <a:xfrm>
            <a:off x="1445526" y="6378906"/>
            <a:ext cx="4114800" cy="365125"/>
          </a:xfrm>
          <a:prstGeom prst="rect">
            <a:avLst/>
          </a:prstGeom>
        </p:spPr>
        <p:txBody>
          <a:bodyPr anchor="ctr"/>
          <a:lstStyle>
            <a:lvl1pPr algn="l">
              <a:defRPr lang="en-US" sz="1100" b="1">
                <a:solidFill>
                  <a:schemeClr val="accent2"/>
                </a:solidFill>
              </a:defRPr>
            </a:lvl1pPr>
          </a:lstStyle>
          <a:p>
            <a:pPr algn="l"/>
            <a:r>
              <a:rPr lang="en-US" dirty="0"/>
              <a:t>Annual Review</a:t>
            </a:r>
          </a:p>
        </p:txBody>
      </p:sp>
    </p:spTree>
    <p:extLst>
      <p:ext uri="{BB962C8B-B14F-4D97-AF65-F5344CB8AC3E}">
        <p14:creationId xmlns:p14="http://schemas.microsoft.com/office/powerpoint/2010/main" val="407726236"/>
      </p:ext>
    </p:extLst>
  </p:cSld>
  <p:clrMapOvr>
    <a:masterClrMapping/>
  </p:clrMapOvr>
  <p:extLst>
    <p:ext uri="{DCECCB84-F9BA-43D5-87BE-67443E8EF086}">
      <p15:sldGuideLst xmlns:p15="http://schemas.microsoft.com/office/powerpoint/2012/main">
        <p15:guide id="1" orient="horz" pos="504">
          <p15:clr>
            <a:srgbClr val="FBAE40"/>
          </p15:clr>
        </p15:guide>
        <p15:guide id="2" pos="3840">
          <p15:clr>
            <a:srgbClr val="FBAE40"/>
          </p15:clr>
        </p15:guide>
        <p15:guide id="3" orient="horz" pos="141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4FAA9D0-7C9C-4043-9931-A15819ABB9B5}"/>
              </a:ext>
            </a:extLst>
          </p:cNvPr>
          <p:cNvSpPr/>
          <p:nvPr userDrawn="1"/>
        </p:nvSpPr>
        <p:spPr>
          <a:xfrm>
            <a:off x="7362825" y="443263"/>
            <a:ext cx="361950" cy="36195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4" name="Oval 13">
            <a:extLst>
              <a:ext uri="{FF2B5EF4-FFF2-40B4-BE49-F238E27FC236}">
                <a16:creationId xmlns:a16="http://schemas.microsoft.com/office/drawing/2014/main" id="{E232AB2D-843E-4B5F-8793-6A263DA356BB}"/>
              </a:ext>
            </a:extLst>
          </p:cNvPr>
          <p:cNvSpPr/>
          <p:nvPr userDrawn="1"/>
        </p:nvSpPr>
        <p:spPr>
          <a:xfrm>
            <a:off x="11007246" y="5605994"/>
            <a:ext cx="654227" cy="6542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6" name="Oval 15">
            <a:extLst>
              <a:ext uri="{FF2B5EF4-FFF2-40B4-BE49-F238E27FC236}">
                <a16:creationId xmlns:a16="http://schemas.microsoft.com/office/drawing/2014/main" id="{FA75A12B-C399-4072-BD69-D872D2C2AD1F}"/>
              </a:ext>
            </a:extLst>
          </p:cNvPr>
          <p:cNvSpPr/>
          <p:nvPr userDrawn="1"/>
        </p:nvSpPr>
        <p:spPr>
          <a:xfrm>
            <a:off x="10683791" y="6132439"/>
            <a:ext cx="251152" cy="251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3" name="Picture Placeholder 22">
            <a:extLst>
              <a:ext uri="{FF2B5EF4-FFF2-40B4-BE49-F238E27FC236}">
                <a16:creationId xmlns:a16="http://schemas.microsoft.com/office/drawing/2014/main" id="{423AE48B-50E9-4BEA-B66A-B2D2B9CCFE9C}"/>
              </a:ext>
            </a:extLst>
          </p:cNvPr>
          <p:cNvSpPr>
            <a:spLocks noGrp="1"/>
          </p:cNvSpPr>
          <p:nvPr>
            <p:ph type="pic" sz="quarter" idx="10"/>
          </p:nvPr>
        </p:nvSpPr>
        <p:spPr>
          <a:xfrm>
            <a:off x="5733416" y="624239"/>
            <a:ext cx="5855754" cy="5631571"/>
          </a:xfrm>
          <a:custGeom>
            <a:avLst/>
            <a:gdLst>
              <a:gd name="connsiteX0" fmla="*/ 3433020 w 5855754"/>
              <a:gd name="connsiteY0" fmla="*/ 786103 h 5631571"/>
              <a:gd name="connsiteX1" fmla="*/ 5855754 w 5855754"/>
              <a:gd name="connsiteY1" fmla="*/ 3208837 h 5631571"/>
              <a:gd name="connsiteX2" fmla="*/ 3433020 w 5855754"/>
              <a:gd name="connsiteY2" fmla="*/ 5631571 h 5631571"/>
              <a:gd name="connsiteX3" fmla="*/ 1010286 w 5855754"/>
              <a:gd name="connsiteY3" fmla="*/ 3208837 h 5631571"/>
              <a:gd name="connsiteX4" fmla="*/ 3433020 w 5855754"/>
              <a:gd name="connsiteY4" fmla="*/ 786103 h 5631571"/>
              <a:gd name="connsiteX5" fmla="*/ 828675 w 5855754"/>
              <a:gd name="connsiteY5" fmla="*/ 0 h 5631571"/>
              <a:gd name="connsiteX6" fmla="*/ 1657350 w 5855754"/>
              <a:gd name="connsiteY6" fmla="*/ 828675 h 5631571"/>
              <a:gd name="connsiteX7" fmla="*/ 828675 w 5855754"/>
              <a:gd name="connsiteY7" fmla="*/ 1657350 h 5631571"/>
              <a:gd name="connsiteX8" fmla="*/ 0 w 5855754"/>
              <a:gd name="connsiteY8" fmla="*/ 828675 h 5631571"/>
              <a:gd name="connsiteX9" fmla="*/ 828675 w 5855754"/>
              <a:gd name="connsiteY9" fmla="*/ 0 h 563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5754" h="5631571">
                <a:moveTo>
                  <a:pt x="3433020" y="786103"/>
                </a:moveTo>
                <a:cubicBezTo>
                  <a:pt x="4771059" y="786103"/>
                  <a:pt x="5855754" y="1870798"/>
                  <a:pt x="5855754" y="3208837"/>
                </a:cubicBezTo>
                <a:cubicBezTo>
                  <a:pt x="5855754" y="4546876"/>
                  <a:pt x="4771059" y="5631571"/>
                  <a:pt x="3433020" y="5631571"/>
                </a:cubicBezTo>
                <a:cubicBezTo>
                  <a:pt x="2094981" y="5631571"/>
                  <a:pt x="1010286" y="4546876"/>
                  <a:pt x="1010286" y="3208837"/>
                </a:cubicBezTo>
                <a:cubicBezTo>
                  <a:pt x="1010286" y="1870798"/>
                  <a:pt x="2094981" y="786103"/>
                  <a:pt x="3433020" y="786103"/>
                </a:cubicBezTo>
                <a:close/>
                <a:moveTo>
                  <a:pt x="828675" y="0"/>
                </a:moveTo>
                <a:cubicBezTo>
                  <a:pt x="1286340" y="0"/>
                  <a:pt x="1657350" y="371010"/>
                  <a:pt x="1657350" y="828675"/>
                </a:cubicBezTo>
                <a:cubicBezTo>
                  <a:pt x="1657350" y="1286340"/>
                  <a:pt x="1286340" y="1657350"/>
                  <a:pt x="828675" y="1657350"/>
                </a:cubicBezTo>
                <a:cubicBezTo>
                  <a:pt x="371010" y="1657350"/>
                  <a:pt x="0" y="1286340"/>
                  <a:pt x="0" y="828675"/>
                </a:cubicBezTo>
                <a:cubicBezTo>
                  <a:pt x="0" y="371010"/>
                  <a:pt x="371010" y="0"/>
                  <a:pt x="828675"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7" name="Text Placeholder 26">
            <a:extLst>
              <a:ext uri="{FF2B5EF4-FFF2-40B4-BE49-F238E27FC236}">
                <a16:creationId xmlns:a16="http://schemas.microsoft.com/office/drawing/2014/main" id="{282D3E62-6D1A-4E9D-BE54-2EED9BF429A4}"/>
              </a:ext>
            </a:extLst>
          </p:cNvPr>
          <p:cNvSpPr>
            <a:spLocks noGrp="1"/>
          </p:cNvSpPr>
          <p:nvPr>
            <p:ph type="body" sz="quarter" idx="12"/>
          </p:nvPr>
        </p:nvSpPr>
        <p:spPr>
          <a:xfrm>
            <a:off x="660400" y="2044700"/>
            <a:ext cx="4275138" cy="3560763"/>
          </a:xfrm>
          <a:prstGeom prst="rect">
            <a:avLst/>
          </a:prstGeom>
        </p:spPr>
        <p:txBody>
          <a:bodyPr/>
          <a:lstStyle>
            <a:lvl1pPr>
              <a:lnSpc>
                <a:spcPct val="150000"/>
              </a:lnSpc>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2000"/>
            </a:lvl2pPr>
            <a:lvl3pPr>
              <a:buClr>
                <a:schemeClr val="accent4"/>
              </a:buClr>
              <a:buFont typeface="Wingdings" panose="05000000000000000000" pitchFamily="2" charset="2"/>
              <a:buChar char="§"/>
              <a:defRPr sz="1800"/>
            </a:lvl3pPr>
            <a:lvl4pPr>
              <a:buClr>
                <a:schemeClr val="accent4"/>
              </a:buClr>
              <a:buFont typeface="Wingdings" panose="05000000000000000000" pitchFamily="2" charset="2"/>
              <a:buChar char="§"/>
              <a:defRPr sz="1800"/>
            </a:lvl4pPr>
            <a:lvl5pPr>
              <a:buClr>
                <a:schemeClr val="accent4"/>
              </a:buClr>
              <a:buFont typeface="Wingdings" panose="05000000000000000000" pitchFamily="2" charset="2"/>
              <a:buChar char="§"/>
              <a:defRPr sz="1800"/>
            </a:lvl5pPr>
          </a:lstStyle>
          <a:p>
            <a:pPr lvl="0"/>
            <a:r>
              <a:rPr lang="en-US"/>
              <a:t>Click to edit Master text styles</a:t>
            </a:r>
          </a:p>
        </p:txBody>
      </p:sp>
      <p:sp>
        <p:nvSpPr>
          <p:cNvPr id="8" name="Title 1">
            <a:extLst>
              <a:ext uri="{FF2B5EF4-FFF2-40B4-BE49-F238E27FC236}">
                <a16:creationId xmlns:a16="http://schemas.microsoft.com/office/drawing/2014/main" id="{DEB8F0E5-B89F-48AD-87BD-534EA9463CD3}"/>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
        <p:nvSpPr>
          <p:cNvPr id="9" name="Footer Placeholder 4">
            <a:extLst>
              <a:ext uri="{FF2B5EF4-FFF2-40B4-BE49-F238E27FC236}">
                <a16:creationId xmlns:a16="http://schemas.microsoft.com/office/drawing/2014/main" id="{247ECF20-27D7-4BF8-AA57-F0C50426113B}"/>
              </a:ext>
            </a:extLst>
          </p:cNvPr>
          <p:cNvSpPr>
            <a:spLocks noGrp="1"/>
          </p:cNvSpPr>
          <p:nvPr>
            <p:ph type="ftr" sz="quarter" idx="3"/>
          </p:nvPr>
        </p:nvSpPr>
        <p:spPr>
          <a:xfrm>
            <a:off x="1445526" y="6378906"/>
            <a:ext cx="4114800" cy="365125"/>
          </a:xfrm>
          <a:prstGeom prst="rect">
            <a:avLst/>
          </a:prstGeom>
        </p:spPr>
        <p:txBody>
          <a:bodyPr anchor="ctr"/>
          <a:lstStyle>
            <a:lvl1pPr algn="l">
              <a:defRPr lang="en-US" sz="1100" b="1">
                <a:solidFill>
                  <a:schemeClr val="accent2"/>
                </a:solidFill>
              </a:defRPr>
            </a:lvl1pPr>
          </a:lstStyle>
          <a:p>
            <a:pPr algn="l"/>
            <a:r>
              <a:rPr lang="en-US" dirty="0"/>
              <a:t>Annual Review</a:t>
            </a:r>
          </a:p>
        </p:txBody>
      </p:sp>
    </p:spTree>
    <p:extLst>
      <p:ext uri="{BB962C8B-B14F-4D97-AF65-F5344CB8AC3E}">
        <p14:creationId xmlns:p14="http://schemas.microsoft.com/office/powerpoint/2010/main" val="2111593122"/>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23CD802-D0A0-4EAC-8222-78FFDDD76A75}"/>
              </a:ext>
            </a:extLst>
          </p:cNvPr>
          <p:cNvSpPr>
            <a:spLocks noGrp="1"/>
          </p:cNvSpPr>
          <p:nvPr>
            <p:ph sz="quarter" idx="10"/>
          </p:nvPr>
        </p:nvSpPr>
        <p:spPr>
          <a:xfrm>
            <a:off x="838200" y="2039392"/>
            <a:ext cx="105156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7BCB8BF-DA17-4856-91E9-77C601F2B139}"/>
              </a:ext>
            </a:extLst>
          </p:cNvPr>
          <p:cNvSpPr>
            <a:spLocks noGrp="1"/>
          </p:cNvSpPr>
          <p:nvPr>
            <p:ph type="title"/>
          </p:nvPr>
        </p:nvSpPr>
        <p:spPr>
          <a:xfrm>
            <a:off x="838200" y="635000"/>
            <a:ext cx="10515600" cy="700115"/>
          </a:xfrm>
          <a:prstGeom prst="rect">
            <a:avLst/>
          </a:prstGeom>
        </p:spPr>
        <p:txBody>
          <a:bodyPr anchor="ctr"/>
          <a:lstStyle>
            <a:lvl1pPr algn="ctr">
              <a:defRPr sz="4800" b="1">
                <a:solidFill>
                  <a:schemeClr val="tx1"/>
                </a:solidFill>
              </a:defRPr>
            </a:lvl1pPr>
          </a:lstStyle>
          <a:p>
            <a:r>
              <a:rPr lang="en-US"/>
              <a:t>Click to edit Master title style</a:t>
            </a:r>
            <a:endParaRPr lang="en-US" dirty="0"/>
          </a:p>
        </p:txBody>
      </p:sp>
      <p:sp>
        <p:nvSpPr>
          <p:cNvPr id="4" name="Footer Placeholder 4">
            <a:extLst>
              <a:ext uri="{FF2B5EF4-FFF2-40B4-BE49-F238E27FC236}">
                <a16:creationId xmlns:a16="http://schemas.microsoft.com/office/drawing/2014/main" id="{86BDFF78-C39F-40DB-9138-DF090401FE82}"/>
              </a:ext>
            </a:extLst>
          </p:cNvPr>
          <p:cNvSpPr>
            <a:spLocks noGrp="1"/>
          </p:cNvSpPr>
          <p:nvPr>
            <p:ph type="ftr" sz="quarter" idx="3"/>
          </p:nvPr>
        </p:nvSpPr>
        <p:spPr>
          <a:xfrm>
            <a:off x="1445526" y="6378906"/>
            <a:ext cx="4114800" cy="365125"/>
          </a:xfrm>
          <a:prstGeom prst="rect">
            <a:avLst/>
          </a:prstGeom>
        </p:spPr>
        <p:txBody>
          <a:bodyPr anchor="ctr"/>
          <a:lstStyle>
            <a:lvl1pPr algn="l">
              <a:defRPr lang="en-US" sz="1100" b="1">
                <a:solidFill>
                  <a:schemeClr val="accent2"/>
                </a:solidFill>
              </a:defRPr>
            </a:lvl1pPr>
          </a:lstStyle>
          <a:p>
            <a:pPr algn="l"/>
            <a:r>
              <a:rPr lang="en-US" dirty="0"/>
              <a:t>Annual Review</a:t>
            </a:r>
          </a:p>
        </p:txBody>
      </p:sp>
    </p:spTree>
    <p:extLst>
      <p:ext uri="{BB962C8B-B14F-4D97-AF65-F5344CB8AC3E}">
        <p14:creationId xmlns:p14="http://schemas.microsoft.com/office/powerpoint/2010/main" val="4201402638"/>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FDA3C6F-5F6A-4D64-8BFE-AFFF58B1A047}"/>
              </a:ext>
            </a:extLst>
          </p:cNvPr>
          <p:cNvSpPr>
            <a:spLocks noGrp="1"/>
          </p:cNvSpPr>
          <p:nvPr>
            <p:ph type="body" sz="quarter" idx="11"/>
          </p:nvPr>
        </p:nvSpPr>
        <p:spPr>
          <a:xfrm>
            <a:off x="6312871" y="4141999"/>
            <a:ext cx="4220845" cy="861497"/>
          </a:xfrm>
          <a:prstGeom prst="rect">
            <a:avLst/>
          </a:prstGeom>
        </p:spPr>
        <p:txBody>
          <a:bodyPr/>
          <a:lstStyle>
            <a:lvl1pPr marL="0" indent="0">
              <a:buNone/>
              <a:defRPr sz="2000" b="1">
                <a:solidFill>
                  <a:schemeClr val="accent4"/>
                </a:solidFill>
                <a:latin typeface="+mj-lt"/>
              </a:defRPr>
            </a:lvl1pPr>
            <a:lvl2pPr>
              <a:buNone/>
              <a:defRPr sz="2000"/>
            </a:lvl2pPr>
          </a:lstStyle>
          <a:p>
            <a:pPr lvl="0"/>
            <a:r>
              <a:rPr lang="en-US"/>
              <a:t>Click to edit Master text styles</a:t>
            </a:r>
          </a:p>
          <a:p>
            <a:pPr lvl="1"/>
            <a:r>
              <a:rPr lang="en-US"/>
              <a:t>Second level</a:t>
            </a:r>
          </a:p>
        </p:txBody>
      </p:sp>
      <p:sp>
        <p:nvSpPr>
          <p:cNvPr id="15" name="Hexagon 14">
            <a:extLst>
              <a:ext uri="{FF2B5EF4-FFF2-40B4-BE49-F238E27FC236}">
                <a16:creationId xmlns:a16="http://schemas.microsoft.com/office/drawing/2014/main" id="{AC159667-7690-4645-986D-BE501438455F}"/>
              </a:ext>
            </a:extLst>
          </p:cNvPr>
          <p:cNvSpPr/>
          <p:nvPr userDrawn="1"/>
        </p:nvSpPr>
        <p:spPr>
          <a:xfrm>
            <a:off x="740309" y="1382809"/>
            <a:ext cx="1229566" cy="1059971"/>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54667EE4-E77F-453B-BF8B-B1EE2AE80715}"/>
              </a:ext>
            </a:extLst>
          </p:cNvPr>
          <p:cNvSpPr/>
          <p:nvPr userDrawn="1"/>
        </p:nvSpPr>
        <p:spPr>
          <a:xfrm>
            <a:off x="3755031" y="1194620"/>
            <a:ext cx="1666162" cy="143634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Hexagon 16">
            <a:extLst>
              <a:ext uri="{FF2B5EF4-FFF2-40B4-BE49-F238E27FC236}">
                <a16:creationId xmlns:a16="http://schemas.microsoft.com/office/drawing/2014/main" id="{FC050232-A229-425F-BFC8-D50374F2D171}"/>
              </a:ext>
            </a:extLst>
          </p:cNvPr>
          <p:cNvSpPr/>
          <p:nvPr userDrawn="1"/>
        </p:nvSpPr>
        <p:spPr>
          <a:xfrm>
            <a:off x="3804994" y="5233183"/>
            <a:ext cx="718261" cy="61919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53E4EBC7-340A-43A5-9E23-4B73A6F700B6}"/>
              </a:ext>
            </a:extLst>
          </p:cNvPr>
          <p:cNvSpPr/>
          <p:nvPr userDrawn="1"/>
        </p:nvSpPr>
        <p:spPr>
          <a:xfrm>
            <a:off x="1837838" y="1101306"/>
            <a:ext cx="651613" cy="56173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18">
            <a:extLst>
              <a:ext uri="{FF2B5EF4-FFF2-40B4-BE49-F238E27FC236}">
                <a16:creationId xmlns:a16="http://schemas.microsoft.com/office/drawing/2014/main" id="{1ED0E31A-F0A3-481D-8D9C-E3C4531FD21D}"/>
              </a:ext>
            </a:extLst>
          </p:cNvPr>
          <p:cNvSpPr>
            <a:spLocks noGrp="1"/>
          </p:cNvSpPr>
          <p:nvPr>
            <p:ph type="pic" sz="quarter" idx="12"/>
          </p:nvPr>
        </p:nvSpPr>
        <p:spPr>
          <a:xfrm>
            <a:off x="1571515" y="1914044"/>
            <a:ext cx="3993624" cy="3617848"/>
          </a:xfrm>
          <a:custGeom>
            <a:avLst/>
            <a:gdLst>
              <a:gd name="connsiteX0" fmla="*/ 1223161 w 3993624"/>
              <a:gd name="connsiteY0" fmla="*/ 2354088 h 3617848"/>
              <a:gd name="connsiteX1" fmla="*/ 2057242 w 3993624"/>
              <a:gd name="connsiteY1" fmla="*/ 2354088 h 3617848"/>
              <a:gd name="connsiteX2" fmla="*/ 2373182 w 3993624"/>
              <a:gd name="connsiteY2" fmla="*/ 2985968 h 3617848"/>
              <a:gd name="connsiteX3" fmla="*/ 2057242 w 3993624"/>
              <a:gd name="connsiteY3" fmla="*/ 3617848 h 3617848"/>
              <a:gd name="connsiteX4" fmla="*/ 1223161 w 3993624"/>
              <a:gd name="connsiteY4" fmla="*/ 3617848 h 3617848"/>
              <a:gd name="connsiteX5" fmla="*/ 907221 w 3993624"/>
              <a:gd name="connsiteY5" fmla="*/ 2985968 h 3617848"/>
              <a:gd name="connsiteX6" fmla="*/ 2569631 w 3993624"/>
              <a:gd name="connsiteY6" fmla="*/ 1425984 h 3617848"/>
              <a:gd name="connsiteX7" fmla="*/ 3602417 w 3993624"/>
              <a:gd name="connsiteY7" fmla="*/ 1425984 h 3617848"/>
              <a:gd name="connsiteX8" fmla="*/ 3993624 w 3993624"/>
              <a:gd name="connsiteY8" fmla="*/ 2208398 h 3617848"/>
              <a:gd name="connsiteX9" fmla="*/ 3602417 w 3993624"/>
              <a:gd name="connsiteY9" fmla="*/ 2990812 h 3617848"/>
              <a:gd name="connsiteX10" fmla="*/ 2569631 w 3993624"/>
              <a:gd name="connsiteY10" fmla="*/ 2990812 h 3617848"/>
              <a:gd name="connsiteX11" fmla="*/ 2178424 w 3993624"/>
              <a:gd name="connsiteY11" fmla="*/ 2208398 h 3617848"/>
              <a:gd name="connsiteX12" fmla="*/ 551406 w 3993624"/>
              <a:gd name="connsiteY12" fmla="*/ 0 h 3617848"/>
              <a:gd name="connsiteX13" fmla="*/ 2007117 w 3993624"/>
              <a:gd name="connsiteY13" fmla="*/ 0 h 3617848"/>
              <a:gd name="connsiteX14" fmla="*/ 2558523 w 3993624"/>
              <a:gd name="connsiteY14" fmla="*/ 1102811 h 3617848"/>
              <a:gd name="connsiteX15" fmla="*/ 2007117 w 3993624"/>
              <a:gd name="connsiteY15" fmla="*/ 2205622 h 3617848"/>
              <a:gd name="connsiteX16" fmla="*/ 551406 w 3993624"/>
              <a:gd name="connsiteY16" fmla="*/ 2205622 h 3617848"/>
              <a:gd name="connsiteX17" fmla="*/ 0 w 3993624"/>
              <a:gd name="connsiteY17" fmla="*/ 1102811 h 361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93624" h="3617848">
                <a:moveTo>
                  <a:pt x="1223161" y="2354088"/>
                </a:moveTo>
                <a:lnTo>
                  <a:pt x="2057242" y="2354088"/>
                </a:lnTo>
                <a:lnTo>
                  <a:pt x="2373182" y="2985968"/>
                </a:lnTo>
                <a:lnTo>
                  <a:pt x="2057242" y="3617848"/>
                </a:lnTo>
                <a:lnTo>
                  <a:pt x="1223161" y="3617848"/>
                </a:lnTo>
                <a:lnTo>
                  <a:pt x="907221" y="2985968"/>
                </a:lnTo>
                <a:close/>
                <a:moveTo>
                  <a:pt x="2569631" y="1425984"/>
                </a:moveTo>
                <a:lnTo>
                  <a:pt x="3602417" y="1425984"/>
                </a:lnTo>
                <a:lnTo>
                  <a:pt x="3993624" y="2208398"/>
                </a:lnTo>
                <a:lnTo>
                  <a:pt x="3602417" y="2990812"/>
                </a:lnTo>
                <a:lnTo>
                  <a:pt x="2569631" y="2990812"/>
                </a:lnTo>
                <a:lnTo>
                  <a:pt x="2178424" y="2208398"/>
                </a:lnTo>
                <a:close/>
                <a:moveTo>
                  <a:pt x="551406" y="0"/>
                </a:moveTo>
                <a:lnTo>
                  <a:pt x="2007117" y="0"/>
                </a:lnTo>
                <a:lnTo>
                  <a:pt x="2558523" y="1102811"/>
                </a:lnTo>
                <a:lnTo>
                  <a:pt x="2007117" y="2205622"/>
                </a:lnTo>
                <a:lnTo>
                  <a:pt x="551406" y="2205622"/>
                </a:lnTo>
                <a:lnTo>
                  <a:pt x="0" y="1102811"/>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3E68100-C56F-4515-A4FD-3F301797E78F}"/>
              </a:ext>
            </a:extLst>
          </p:cNvPr>
          <p:cNvSpPr>
            <a:spLocks noGrp="1"/>
          </p:cNvSpPr>
          <p:nvPr>
            <p:ph type="title"/>
          </p:nvPr>
        </p:nvSpPr>
        <p:spPr>
          <a:xfrm>
            <a:off x="6312871" y="2050552"/>
            <a:ext cx="4998720" cy="1748983"/>
          </a:xfrm>
          <a:prstGeom prst="rect">
            <a:avLst/>
          </a:prstGeom>
        </p:spPr>
        <p:txBody>
          <a:bodyPr/>
          <a:lstStyle>
            <a:lvl1pPr>
              <a:defRPr sz="2800">
                <a:solidFill>
                  <a:schemeClr val="tx1"/>
                </a:solidFill>
                <a:latin typeface="+mn-lt"/>
              </a:defRPr>
            </a:lvl1pPr>
          </a:lstStyle>
          <a:p>
            <a:r>
              <a:rPr lang="en-US"/>
              <a:t>Click to edit Master title style</a:t>
            </a:r>
          </a:p>
        </p:txBody>
      </p:sp>
      <p:sp>
        <p:nvSpPr>
          <p:cNvPr id="9" name="Footer Placeholder 4">
            <a:extLst>
              <a:ext uri="{FF2B5EF4-FFF2-40B4-BE49-F238E27FC236}">
                <a16:creationId xmlns:a16="http://schemas.microsoft.com/office/drawing/2014/main" id="{BEF10E52-3B19-4F67-9A9D-15A960B16CA6}"/>
              </a:ext>
            </a:extLst>
          </p:cNvPr>
          <p:cNvSpPr>
            <a:spLocks noGrp="1"/>
          </p:cNvSpPr>
          <p:nvPr>
            <p:ph type="ftr" sz="quarter" idx="3"/>
          </p:nvPr>
        </p:nvSpPr>
        <p:spPr>
          <a:xfrm>
            <a:off x="1445526" y="6378906"/>
            <a:ext cx="4114800" cy="365125"/>
          </a:xfrm>
          <a:prstGeom prst="rect">
            <a:avLst/>
          </a:prstGeom>
        </p:spPr>
        <p:txBody>
          <a:bodyPr anchor="ctr"/>
          <a:lstStyle>
            <a:lvl1pPr algn="l">
              <a:defRPr lang="en-US" sz="1100" b="1">
                <a:solidFill>
                  <a:schemeClr val="accent2"/>
                </a:solidFill>
              </a:defRPr>
            </a:lvl1pPr>
          </a:lstStyle>
          <a:p>
            <a:pPr algn="l"/>
            <a:r>
              <a:rPr lang="en-US" dirty="0"/>
              <a:t>Annual Review</a:t>
            </a:r>
          </a:p>
        </p:txBody>
      </p:sp>
    </p:spTree>
    <p:extLst>
      <p:ext uri="{BB962C8B-B14F-4D97-AF65-F5344CB8AC3E}">
        <p14:creationId xmlns:p14="http://schemas.microsoft.com/office/powerpoint/2010/main" val="2398024801"/>
      </p:ext>
    </p:extLst>
  </p:cSld>
  <p:clrMapOvr>
    <a:masterClrMapping/>
  </p:clrMapOvr>
  <p:extLst>
    <p:ext uri="{DCECCB84-F9BA-43D5-87BE-67443E8EF086}">
      <p15:sldGuideLst xmlns:p15="http://schemas.microsoft.com/office/powerpoint/2012/main">
        <p15:guide id="1" orient="horz" pos="127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10/27/2021</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9466046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CF421413-161E-4B36-B693-FB38DF14EDAB}"/>
              </a:ext>
            </a:extLst>
          </p:cNvPr>
          <p:cNvSpPr>
            <a:spLocks noGrp="1"/>
          </p:cNvSpPr>
          <p:nvPr>
            <p:ph type="pic" sz="quarter" idx="22"/>
          </p:nvPr>
        </p:nvSpPr>
        <p:spPr>
          <a:xfrm>
            <a:off x="5353508"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38" name="Picture Placeholder 37">
            <a:extLst>
              <a:ext uri="{FF2B5EF4-FFF2-40B4-BE49-F238E27FC236}">
                <a16:creationId xmlns:a16="http://schemas.microsoft.com/office/drawing/2014/main" id="{B5D207AE-9C9C-410A-9F31-2402BAD6DDFF}"/>
              </a:ext>
            </a:extLst>
          </p:cNvPr>
          <p:cNvSpPr>
            <a:spLocks noGrp="1"/>
          </p:cNvSpPr>
          <p:nvPr>
            <p:ph type="pic" sz="quarter" idx="21"/>
          </p:nvPr>
        </p:nvSpPr>
        <p:spPr>
          <a:xfrm>
            <a:off x="311592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DE3344FC-C4DE-481F-9C31-667EDD563C47}"/>
              </a:ext>
            </a:extLst>
          </p:cNvPr>
          <p:cNvSpPr>
            <a:spLocks noGrp="1"/>
          </p:cNvSpPr>
          <p:nvPr>
            <p:ph type="pic" sz="quarter" idx="23"/>
          </p:nvPr>
        </p:nvSpPr>
        <p:spPr>
          <a:xfrm>
            <a:off x="7602465"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59094D7D-3613-49C1-BB58-A65B41A9738D}"/>
              </a:ext>
            </a:extLst>
          </p:cNvPr>
          <p:cNvSpPr>
            <a:spLocks noGrp="1"/>
          </p:cNvSpPr>
          <p:nvPr>
            <p:ph type="pic" sz="quarter" idx="24"/>
          </p:nvPr>
        </p:nvSpPr>
        <p:spPr>
          <a:xfrm>
            <a:off x="984005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
        <p:nvSpPr>
          <p:cNvPr id="9" name="Hexagon 8">
            <a:extLst>
              <a:ext uri="{FF2B5EF4-FFF2-40B4-BE49-F238E27FC236}">
                <a16:creationId xmlns:a16="http://schemas.microsoft.com/office/drawing/2014/main" id="{476CA45F-A66A-4AD8-A004-10DB55A5D7B2}"/>
              </a:ext>
            </a:extLst>
          </p:cNvPr>
          <p:cNvSpPr/>
          <p:nvPr userDrawn="1"/>
        </p:nvSpPr>
        <p:spPr>
          <a:xfrm>
            <a:off x="546669" y="3467555"/>
            <a:ext cx="458268" cy="395059"/>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27A66A3D-2437-4015-9F5F-380C4D23D83C}"/>
              </a:ext>
            </a:extLst>
          </p:cNvPr>
          <p:cNvSpPr/>
          <p:nvPr userDrawn="1"/>
        </p:nvSpPr>
        <p:spPr>
          <a:xfrm>
            <a:off x="11113337" y="2394722"/>
            <a:ext cx="358391" cy="308958"/>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FFB14F3B-E7EF-4546-8D74-71FFB45C77C0}"/>
              </a:ext>
            </a:extLst>
          </p:cNvPr>
          <p:cNvSpPr/>
          <p:nvPr userDrawn="1"/>
        </p:nvSpPr>
        <p:spPr>
          <a:xfrm>
            <a:off x="10882649" y="2202202"/>
            <a:ext cx="230688" cy="19886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22">
            <a:extLst>
              <a:ext uri="{FF2B5EF4-FFF2-40B4-BE49-F238E27FC236}">
                <a16:creationId xmlns:a16="http://schemas.microsoft.com/office/drawing/2014/main" id="{591F943B-ED0D-49A1-844A-E23BA9A4871B}"/>
              </a:ext>
            </a:extLst>
          </p:cNvPr>
          <p:cNvSpPr>
            <a:spLocks noGrp="1"/>
          </p:cNvSpPr>
          <p:nvPr>
            <p:ph type="body" sz="quarter" idx="10"/>
          </p:nvPr>
        </p:nvSpPr>
        <p:spPr>
          <a:xfrm>
            <a:off x="546668"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4" name="Text Placeholder 22">
            <a:extLst>
              <a:ext uri="{FF2B5EF4-FFF2-40B4-BE49-F238E27FC236}">
                <a16:creationId xmlns:a16="http://schemas.microsoft.com/office/drawing/2014/main" id="{9AC6B9A8-053C-4828-B705-901C6018F30D}"/>
              </a:ext>
            </a:extLst>
          </p:cNvPr>
          <p:cNvSpPr>
            <a:spLocks noGrp="1"/>
          </p:cNvSpPr>
          <p:nvPr>
            <p:ph type="body" sz="quarter" idx="11"/>
          </p:nvPr>
        </p:nvSpPr>
        <p:spPr>
          <a:xfrm>
            <a:off x="556692"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7" name="Text Placeholder 22">
            <a:extLst>
              <a:ext uri="{FF2B5EF4-FFF2-40B4-BE49-F238E27FC236}">
                <a16:creationId xmlns:a16="http://schemas.microsoft.com/office/drawing/2014/main" id="{BBA6FD52-E179-41F8-AE78-9AF3D65F28B6}"/>
              </a:ext>
            </a:extLst>
          </p:cNvPr>
          <p:cNvSpPr>
            <a:spLocks noGrp="1"/>
          </p:cNvSpPr>
          <p:nvPr>
            <p:ph type="body" sz="quarter" idx="12"/>
          </p:nvPr>
        </p:nvSpPr>
        <p:spPr>
          <a:xfrm>
            <a:off x="2789482"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8" name="Text Placeholder 22">
            <a:extLst>
              <a:ext uri="{FF2B5EF4-FFF2-40B4-BE49-F238E27FC236}">
                <a16:creationId xmlns:a16="http://schemas.microsoft.com/office/drawing/2014/main" id="{C49A82AB-D328-4DB0-841B-186884119EBF}"/>
              </a:ext>
            </a:extLst>
          </p:cNvPr>
          <p:cNvSpPr>
            <a:spLocks noGrp="1"/>
          </p:cNvSpPr>
          <p:nvPr>
            <p:ph type="body" sz="quarter" idx="13"/>
          </p:nvPr>
        </p:nvSpPr>
        <p:spPr>
          <a:xfrm>
            <a:off x="278948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9" name="Text Placeholder 22">
            <a:extLst>
              <a:ext uri="{FF2B5EF4-FFF2-40B4-BE49-F238E27FC236}">
                <a16:creationId xmlns:a16="http://schemas.microsoft.com/office/drawing/2014/main" id="{84E23D5D-9866-48F9-8E08-DD2DBE4C4E32}"/>
              </a:ext>
            </a:extLst>
          </p:cNvPr>
          <p:cNvSpPr>
            <a:spLocks noGrp="1"/>
          </p:cNvSpPr>
          <p:nvPr>
            <p:ph type="body" sz="quarter" idx="14"/>
          </p:nvPr>
        </p:nvSpPr>
        <p:spPr>
          <a:xfrm>
            <a:off x="5032296"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0" name="Text Placeholder 22">
            <a:extLst>
              <a:ext uri="{FF2B5EF4-FFF2-40B4-BE49-F238E27FC236}">
                <a16:creationId xmlns:a16="http://schemas.microsoft.com/office/drawing/2014/main" id="{E671C9E6-A1A5-4EE5-8642-94AA7635DB05}"/>
              </a:ext>
            </a:extLst>
          </p:cNvPr>
          <p:cNvSpPr>
            <a:spLocks noGrp="1"/>
          </p:cNvSpPr>
          <p:nvPr>
            <p:ph type="body" sz="quarter" idx="15"/>
          </p:nvPr>
        </p:nvSpPr>
        <p:spPr>
          <a:xfrm>
            <a:off x="502920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1" name="Text Placeholder 22">
            <a:extLst>
              <a:ext uri="{FF2B5EF4-FFF2-40B4-BE49-F238E27FC236}">
                <a16:creationId xmlns:a16="http://schemas.microsoft.com/office/drawing/2014/main" id="{DF6BB5C9-B678-435A-830F-4C10EB1A957C}"/>
              </a:ext>
            </a:extLst>
          </p:cNvPr>
          <p:cNvSpPr>
            <a:spLocks noGrp="1"/>
          </p:cNvSpPr>
          <p:nvPr>
            <p:ph type="body" sz="quarter" idx="16"/>
          </p:nvPr>
        </p:nvSpPr>
        <p:spPr>
          <a:xfrm>
            <a:off x="7275110"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2" name="Text Placeholder 22">
            <a:extLst>
              <a:ext uri="{FF2B5EF4-FFF2-40B4-BE49-F238E27FC236}">
                <a16:creationId xmlns:a16="http://schemas.microsoft.com/office/drawing/2014/main" id="{1861EC87-A9E2-4FC3-B8BC-06C520B8A17F}"/>
              </a:ext>
            </a:extLst>
          </p:cNvPr>
          <p:cNvSpPr>
            <a:spLocks noGrp="1"/>
          </p:cNvSpPr>
          <p:nvPr>
            <p:ph type="body" sz="quarter" idx="17"/>
          </p:nvPr>
        </p:nvSpPr>
        <p:spPr>
          <a:xfrm>
            <a:off x="727511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3" name="Text Placeholder 22">
            <a:extLst>
              <a:ext uri="{FF2B5EF4-FFF2-40B4-BE49-F238E27FC236}">
                <a16:creationId xmlns:a16="http://schemas.microsoft.com/office/drawing/2014/main" id="{FC3EDE91-631F-4947-94DC-557685FD23E0}"/>
              </a:ext>
            </a:extLst>
          </p:cNvPr>
          <p:cNvSpPr>
            <a:spLocks noGrp="1"/>
          </p:cNvSpPr>
          <p:nvPr>
            <p:ph type="body" sz="quarter" idx="18"/>
          </p:nvPr>
        </p:nvSpPr>
        <p:spPr>
          <a:xfrm>
            <a:off x="9517923"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4" name="Text Placeholder 22">
            <a:extLst>
              <a:ext uri="{FF2B5EF4-FFF2-40B4-BE49-F238E27FC236}">
                <a16:creationId xmlns:a16="http://schemas.microsoft.com/office/drawing/2014/main" id="{8FDDBEF4-1329-49DF-B043-D51B34F5EE34}"/>
              </a:ext>
            </a:extLst>
          </p:cNvPr>
          <p:cNvSpPr>
            <a:spLocks noGrp="1"/>
          </p:cNvSpPr>
          <p:nvPr>
            <p:ph type="body" sz="quarter" idx="19"/>
          </p:nvPr>
        </p:nvSpPr>
        <p:spPr>
          <a:xfrm>
            <a:off x="951792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7" name="Picture Placeholder 36">
            <a:extLst>
              <a:ext uri="{FF2B5EF4-FFF2-40B4-BE49-F238E27FC236}">
                <a16:creationId xmlns:a16="http://schemas.microsoft.com/office/drawing/2014/main" id="{FBDB3FD3-4F52-4E28-B639-5F73070E47D9}"/>
              </a:ext>
            </a:extLst>
          </p:cNvPr>
          <p:cNvSpPr>
            <a:spLocks noGrp="1"/>
          </p:cNvSpPr>
          <p:nvPr>
            <p:ph type="pic" sz="quarter" idx="20"/>
          </p:nvPr>
        </p:nvSpPr>
        <p:spPr>
          <a:xfrm>
            <a:off x="878337"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1" name="Footer Placeholder 4">
            <a:extLst>
              <a:ext uri="{FF2B5EF4-FFF2-40B4-BE49-F238E27FC236}">
                <a16:creationId xmlns:a16="http://schemas.microsoft.com/office/drawing/2014/main" id="{4893E7C0-4517-415C-98DA-54F0D3FBFF81}"/>
              </a:ext>
            </a:extLst>
          </p:cNvPr>
          <p:cNvSpPr>
            <a:spLocks noGrp="1"/>
          </p:cNvSpPr>
          <p:nvPr>
            <p:ph type="ftr" sz="quarter" idx="3"/>
          </p:nvPr>
        </p:nvSpPr>
        <p:spPr>
          <a:xfrm>
            <a:off x="1445526" y="6378906"/>
            <a:ext cx="4114800" cy="365125"/>
          </a:xfrm>
          <a:prstGeom prst="rect">
            <a:avLst/>
          </a:prstGeom>
        </p:spPr>
        <p:txBody>
          <a:bodyPr anchor="ctr"/>
          <a:lstStyle>
            <a:lvl1pPr algn="l">
              <a:defRPr lang="en-US" sz="1100" b="1">
                <a:solidFill>
                  <a:schemeClr val="accent2"/>
                </a:solidFill>
              </a:defRPr>
            </a:lvl1pPr>
          </a:lstStyle>
          <a:p>
            <a:pPr algn="l"/>
            <a:r>
              <a:rPr lang="en-US" dirty="0"/>
              <a:t>Annual Review</a:t>
            </a:r>
          </a:p>
        </p:txBody>
      </p:sp>
    </p:spTree>
    <p:extLst>
      <p:ext uri="{BB962C8B-B14F-4D97-AF65-F5344CB8AC3E}">
        <p14:creationId xmlns:p14="http://schemas.microsoft.com/office/powerpoint/2010/main" val="36277121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0" name="Content Placeholder 39">
            <a:extLst>
              <a:ext uri="{FF2B5EF4-FFF2-40B4-BE49-F238E27FC236}">
                <a16:creationId xmlns:a16="http://schemas.microsoft.com/office/drawing/2014/main" id="{6BB16225-AC51-4525-A1E8-438B8B0B7361}"/>
              </a:ext>
            </a:extLst>
          </p:cNvPr>
          <p:cNvSpPr>
            <a:spLocks noGrp="1"/>
          </p:cNvSpPr>
          <p:nvPr>
            <p:ph sz="quarter" idx="12"/>
          </p:nvPr>
        </p:nvSpPr>
        <p:spPr>
          <a:xfrm>
            <a:off x="173965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1" name="Content Placeholder 39">
            <a:extLst>
              <a:ext uri="{FF2B5EF4-FFF2-40B4-BE49-F238E27FC236}">
                <a16:creationId xmlns:a16="http://schemas.microsoft.com/office/drawing/2014/main" id="{6EC38F38-5935-49D5-AA85-4182E82D6FF2}"/>
              </a:ext>
            </a:extLst>
          </p:cNvPr>
          <p:cNvSpPr>
            <a:spLocks noGrp="1"/>
          </p:cNvSpPr>
          <p:nvPr>
            <p:ph sz="quarter" idx="13"/>
          </p:nvPr>
        </p:nvSpPr>
        <p:spPr>
          <a:xfrm>
            <a:off x="173965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2" name="Content Placeholder 39">
            <a:extLst>
              <a:ext uri="{FF2B5EF4-FFF2-40B4-BE49-F238E27FC236}">
                <a16:creationId xmlns:a16="http://schemas.microsoft.com/office/drawing/2014/main" id="{51C9D5ED-A19A-42A1-9200-C77E39E6F5C5}"/>
              </a:ext>
            </a:extLst>
          </p:cNvPr>
          <p:cNvSpPr>
            <a:spLocks noGrp="1"/>
          </p:cNvSpPr>
          <p:nvPr>
            <p:ph sz="quarter" idx="14"/>
          </p:nvPr>
        </p:nvSpPr>
        <p:spPr>
          <a:xfrm>
            <a:off x="173965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3" name="Content Placeholder 39">
            <a:extLst>
              <a:ext uri="{FF2B5EF4-FFF2-40B4-BE49-F238E27FC236}">
                <a16:creationId xmlns:a16="http://schemas.microsoft.com/office/drawing/2014/main" id="{47A95437-77F3-4E2C-8470-57587793A103}"/>
              </a:ext>
            </a:extLst>
          </p:cNvPr>
          <p:cNvSpPr>
            <a:spLocks noGrp="1"/>
          </p:cNvSpPr>
          <p:nvPr>
            <p:ph sz="quarter" idx="15"/>
          </p:nvPr>
        </p:nvSpPr>
        <p:spPr>
          <a:xfrm>
            <a:off x="749386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4" name="Content Placeholder 39">
            <a:extLst>
              <a:ext uri="{FF2B5EF4-FFF2-40B4-BE49-F238E27FC236}">
                <a16:creationId xmlns:a16="http://schemas.microsoft.com/office/drawing/2014/main" id="{CB1EA2BE-D294-486E-88F0-2AA9518A6E63}"/>
              </a:ext>
            </a:extLst>
          </p:cNvPr>
          <p:cNvSpPr>
            <a:spLocks noGrp="1"/>
          </p:cNvSpPr>
          <p:nvPr>
            <p:ph sz="quarter" idx="16"/>
          </p:nvPr>
        </p:nvSpPr>
        <p:spPr>
          <a:xfrm>
            <a:off x="749386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5" name="Content Placeholder 39">
            <a:extLst>
              <a:ext uri="{FF2B5EF4-FFF2-40B4-BE49-F238E27FC236}">
                <a16:creationId xmlns:a16="http://schemas.microsoft.com/office/drawing/2014/main" id="{108734A0-880E-44E2-858F-7AA6C6B0A5A3}"/>
              </a:ext>
            </a:extLst>
          </p:cNvPr>
          <p:cNvSpPr>
            <a:spLocks noGrp="1"/>
          </p:cNvSpPr>
          <p:nvPr>
            <p:ph sz="quarter" idx="17"/>
          </p:nvPr>
        </p:nvSpPr>
        <p:spPr>
          <a:xfrm>
            <a:off x="749386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10" name="Title 1">
            <a:extLst>
              <a:ext uri="{FF2B5EF4-FFF2-40B4-BE49-F238E27FC236}">
                <a16:creationId xmlns:a16="http://schemas.microsoft.com/office/drawing/2014/main" id="{63CED4CD-5348-488E-A883-0486DD5749A7}"/>
              </a:ext>
            </a:extLst>
          </p:cNvPr>
          <p:cNvSpPr>
            <a:spLocks noGrp="1"/>
          </p:cNvSpPr>
          <p:nvPr>
            <p:ph type="title"/>
          </p:nvPr>
        </p:nvSpPr>
        <p:spPr>
          <a:xfrm>
            <a:off x="660400" y="805213"/>
            <a:ext cx="10693400"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
        <p:nvSpPr>
          <p:cNvPr id="9" name="Footer Placeholder 4">
            <a:extLst>
              <a:ext uri="{FF2B5EF4-FFF2-40B4-BE49-F238E27FC236}">
                <a16:creationId xmlns:a16="http://schemas.microsoft.com/office/drawing/2014/main" id="{909C272B-6B08-43D2-A2D6-28BE8BD9497A}"/>
              </a:ext>
            </a:extLst>
          </p:cNvPr>
          <p:cNvSpPr>
            <a:spLocks noGrp="1"/>
          </p:cNvSpPr>
          <p:nvPr>
            <p:ph type="ftr" sz="quarter" idx="3"/>
          </p:nvPr>
        </p:nvSpPr>
        <p:spPr>
          <a:xfrm>
            <a:off x="1445526" y="6378906"/>
            <a:ext cx="4114800" cy="365125"/>
          </a:xfrm>
          <a:prstGeom prst="rect">
            <a:avLst/>
          </a:prstGeom>
        </p:spPr>
        <p:txBody>
          <a:bodyPr anchor="ctr"/>
          <a:lstStyle>
            <a:lvl1pPr algn="l">
              <a:defRPr lang="en-US" sz="1100" b="1">
                <a:solidFill>
                  <a:schemeClr val="accent2"/>
                </a:solidFill>
              </a:defRPr>
            </a:lvl1pPr>
          </a:lstStyle>
          <a:p>
            <a:pPr algn="l"/>
            <a:r>
              <a:rPr lang="en-US" dirty="0"/>
              <a:t>Annual Review</a:t>
            </a:r>
          </a:p>
        </p:txBody>
      </p:sp>
    </p:spTree>
    <p:extLst>
      <p:ext uri="{BB962C8B-B14F-4D97-AF65-F5344CB8AC3E}">
        <p14:creationId xmlns:p14="http://schemas.microsoft.com/office/powerpoint/2010/main" val="92755003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
        <p:nvSpPr>
          <p:cNvPr id="3" name="Footer Placeholder 4">
            <a:extLst>
              <a:ext uri="{FF2B5EF4-FFF2-40B4-BE49-F238E27FC236}">
                <a16:creationId xmlns:a16="http://schemas.microsoft.com/office/drawing/2014/main" id="{F5445259-6229-4369-8C1F-2B56DC6BB7D1}"/>
              </a:ext>
            </a:extLst>
          </p:cNvPr>
          <p:cNvSpPr>
            <a:spLocks noGrp="1"/>
          </p:cNvSpPr>
          <p:nvPr>
            <p:ph type="ftr" sz="quarter" idx="3"/>
          </p:nvPr>
        </p:nvSpPr>
        <p:spPr>
          <a:xfrm>
            <a:off x="1445526" y="6378906"/>
            <a:ext cx="4114800" cy="365125"/>
          </a:xfrm>
          <a:prstGeom prst="rect">
            <a:avLst/>
          </a:prstGeom>
        </p:spPr>
        <p:txBody>
          <a:bodyPr anchor="ctr"/>
          <a:lstStyle>
            <a:lvl1pPr algn="l">
              <a:defRPr lang="en-US" sz="1100" b="1">
                <a:solidFill>
                  <a:schemeClr val="accent2"/>
                </a:solidFill>
              </a:defRPr>
            </a:lvl1pPr>
          </a:lstStyle>
          <a:p>
            <a:pPr algn="l"/>
            <a:r>
              <a:rPr lang="en-US" dirty="0"/>
              <a:t>Annual Review</a:t>
            </a:r>
          </a:p>
        </p:txBody>
      </p:sp>
    </p:spTree>
    <p:extLst>
      <p:ext uri="{BB962C8B-B14F-4D97-AF65-F5344CB8AC3E}">
        <p14:creationId xmlns:p14="http://schemas.microsoft.com/office/powerpoint/2010/main" val="26778993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t Two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47700" y="2057818"/>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4" name="Oval 13">
            <a:extLst>
              <a:ext uri="{FF2B5EF4-FFF2-40B4-BE49-F238E27FC236}">
                <a16:creationId xmlns:a16="http://schemas.microsoft.com/office/drawing/2014/main" id="{CAACFBE9-8475-4CC0-8189-87BFC4059A86}"/>
              </a:ext>
            </a:extLst>
          </p:cNvPr>
          <p:cNvSpPr/>
          <p:nvPr userDrawn="1"/>
        </p:nvSpPr>
        <p:spPr>
          <a:xfrm>
            <a:off x="10385897" y="1443145"/>
            <a:ext cx="471170" cy="47117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0" name="Oval 19">
            <a:extLst>
              <a:ext uri="{FF2B5EF4-FFF2-40B4-BE49-F238E27FC236}">
                <a16:creationId xmlns:a16="http://schemas.microsoft.com/office/drawing/2014/main" id="{5F8C6FC8-D350-4A01-A7E0-5AEDAC96F358}"/>
              </a:ext>
            </a:extLst>
          </p:cNvPr>
          <p:cNvSpPr/>
          <p:nvPr userDrawn="1"/>
        </p:nvSpPr>
        <p:spPr>
          <a:xfrm>
            <a:off x="8910011" y="328773"/>
            <a:ext cx="317813" cy="317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4" name="Oval 23">
            <a:extLst>
              <a:ext uri="{FF2B5EF4-FFF2-40B4-BE49-F238E27FC236}">
                <a16:creationId xmlns:a16="http://schemas.microsoft.com/office/drawing/2014/main" id="{88F1038A-897D-4C38-B499-73FC76C716FA}"/>
              </a:ext>
            </a:extLst>
          </p:cNvPr>
          <p:cNvSpPr/>
          <p:nvPr userDrawn="1"/>
        </p:nvSpPr>
        <p:spPr>
          <a:xfrm flipH="1">
            <a:off x="8634932" y="623939"/>
            <a:ext cx="170406" cy="1704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73522"/>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6451600" y="2061363"/>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6464300" y="2677067"/>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3" name="Picture Placeholder 12">
            <a:extLst>
              <a:ext uri="{FF2B5EF4-FFF2-40B4-BE49-F238E27FC236}">
                <a16:creationId xmlns:a16="http://schemas.microsoft.com/office/drawing/2014/main" id="{357B52D4-8D50-4E16-B60E-688B084764F2}"/>
              </a:ext>
            </a:extLst>
          </p:cNvPr>
          <p:cNvSpPr>
            <a:spLocks noGrp="1"/>
          </p:cNvSpPr>
          <p:nvPr>
            <p:ph type="pic" sz="quarter" idx="17"/>
          </p:nvPr>
        </p:nvSpPr>
        <p:spPr>
          <a:xfrm>
            <a:off x="9261647" y="0"/>
            <a:ext cx="2930353" cy="1559882"/>
          </a:xfrm>
          <a:custGeom>
            <a:avLst/>
            <a:gdLst>
              <a:gd name="connsiteX0" fmla="*/ 562125 w 2930353"/>
              <a:gd name="connsiteY0" fmla="*/ 435632 h 1559882"/>
              <a:gd name="connsiteX1" fmla="*/ 1124250 w 2930353"/>
              <a:gd name="connsiteY1" fmla="*/ 997757 h 1559882"/>
              <a:gd name="connsiteX2" fmla="*/ 562125 w 2930353"/>
              <a:gd name="connsiteY2" fmla="*/ 1559882 h 1559882"/>
              <a:gd name="connsiteX3" fmla="*/ 0 w 2930353"/>
              <a:gd name="connsiteY3" fmla="*/ 997757 h 1559882"/>
              <a:gd name="connsiteX4" fmla="*/ 562125 w 2930353"/>
              <a:gd name="connsiteY4" fmla="*/ 435632 h 1559882"/>
              <a:gd name="connsiteX5" fmla="*/ 1475035 w 2930353"/>
              <a:gd name="connsiteY5" fmla="*/ 0 h 1559882"/>
              <a:gd name="connsiteX6" fmla="*/ 2930353 w 2930353"/>
              <a:gd name="connsiteY6" fmla="*/ 0 h 1559882"/>
              <a:gd name="connsiteX7" fmla="*/ 2930353 w 2930353"/>
              <a:gd name="connsiteY7" fmla="*/ 1239091 h 1559882"/>
              <a:gd name="connsiteX8" fmla="*/ 2822571 w 2930353"/>
              <a:gd name="connsiteY8" fmla="*/ 1328020 h 1559882"/>
              <a:gd name="connsiteX9" fmla="*/ 2282653 w 2930353"/>
              <a:gd name="connsiteY9" fmla="*/ 1492942 h 1559882"/>
              <a:gd name="connsiteX10" fmla="*/ 1316979 w 2930353"/>
              <a:gd name="connsiteY10" fmla="*/ 527268 h 1559882"/>
              <a:gd name="connsiteX11" fmla="*/ 1392867 w 2930353"/>
              <a:gd name="connsiteY11" fmla="*/ 151384 h 15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0353" h="1559882">
                <a:moveTo>
                  <a:pt x="562125" y="435632"/>
                </a:moveTo>
                <a:cubicBezTo>
                  <a:pt x="872578" y="435632"/>
                  <a:pt x="1124250" y="687304"/>
                  <a:pt x="1124250" y="997757"/>
                </a:cubicBezTo>
                <a:cubicBezTo>
                  <a:pt x="1124250" y="1308210"/>
                  <a:pt x="872578" y="1559882"/>
                  <a:pt x="562125" y="1559882"/>
                </a:cubicBezTo>
                <a:cubicBezTo>
                  <a:pt x="251672" y="1559882"/>
                  <a:pt x="0" y="1308210"/>
                  <a:pt x="0" y="997757"/>
                </a:cubicBezTo>
                <a:cubicBezTo>
                  <a:pt x="0" y="687304"/>
                  <a:pt x="251672" y="435632"/>
                  <a:pt x="562125" y="435632"/>
                </a:cubicBezTo>
                <a:close/>
                <a:moveTo>
                  <a:pt x="1475035" y="0"/>
                </a:moveTo>
                <a:lnTo>
                  <a:pt x="2930353" y="0"/>
                </a:lnTo>
                <a:lnTo>
                  <a:pt x="2930353" y="1239091"/>
                </a:lnTo>
                <a:lnTo>
                  <a:pt x="2822571" y="1328020"/>
                </a:lnTo>
                <a:cubicBezTo>
                  <a:pt x="2668448" y="1432143"/>
                  <a:pt x="2482651" y="1492942"/>
                  <a:pt x="2282653" y="1492942"/>
                </a:cubicBezTo>
                <a:cubicBezTo>
                  <a:pt x="1749326" y="1492942"/>
                  <a:pt x="1316979" y="1060595"/>
                  <a:pt x="1316979" y="527268"/>
                </a:cubicBezTo>
                <a:cubicBezTo>
                  <a:pt x="1316979" y="393936"/>
                  <a:pt x="1344001" y="266916"/>
                  <a:pt x="1392867" y="151384"/>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1" name="Title 1">
            <a:extLst>
              <a:ext uri="{FF2B5EF4-FFF2-40B4-BE49-F238E27FC236}">
                <a16:creationId xmlns:a16="http://schemas.microsoft.com/office/drawing/2014/main" id="{92F03355-C197-48C4-A4DF-B4133848335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
        <p:nvSpPr>
          <p:cNvPr id="12" name="Footer Placeholder 4">
            <a:extLst>
              <a:ext uri="{FF2B5EF4-FFF2-40B4-BE49-F238E27FC236}">
                <a16:creationId xmlns:a16="http://schemas.microsoft.com/office/drawing/2014/main" id="{D38D6D6E-B927-4C51-BFDE-8FE05B58461C}"/>
              </a:ext>
            </a:extLst>
          </p:cNvPr>
          <p:cNvSpPr>
            <a:spLocks noGrp="1"/>
          </p:cNvSpPr>
          <p:nvPr>
            <p:ph type="ftr" sz="quarter" idx="3"/>
          </p:nvPr>
        </p:nvSpPr>
        <p:spPr>
          <a:xfrm>
            <a:off x="1445526" y="6378906"/>
            <a:ext cx="4114800" cy="365125"/>
          </a:xfrm>
          <a:prstGeom prst="rect">
            <a:avLst/>
          </a:prstGeom>
        </p:spPr>
        <p:txBody>
          <a:bodyPr anchor="ctr"/>
          <a:lstStyle>
            <a:lvl1pPr algn="l">
              <a:defRPr lang="en-US" sz="1100" b="1">
                <a:solidFill>
                  <a:schemeClr val="accent2"/>
                </a:solidFill>
              </a:defRPr>
            </a:lvl1pPr>
          </a:lstStyle>
          <a:p>
            <a:pPr algn="l"/>
            <a:r>
              <a:rPr lang="en-US" dirty="0"/>
              <a:t>Annual Review</a:t>
            </a:r>
          </a:p>
        </p:txBody>
      </p:sp>
    </p:spTree>
    <p:extLst>
      <p:ext uri="{BB962C8B-B14F-4D97-AF65-F5344CB8AC3E}">
        <p14:creationId xmlns:p14="http://schemas.microsoft.com/office/powerpoint/2010/main" val="2083367368"/>
      </p:ext>
    </p:extLst>
  </p:cSld>
  <p:clrMapOvr>
    <a:masterClrMapping/>
  </p:clrMapOvr>
  <p:extLst>
    <p:ext uri="{DCECCB84-F9BA-43D5-87BE-67443E8EF086}">
      <p15:sldGuideLst xmlns:p15="http://schemas.microsoft.com/office/powerpoint/2012/main">
        <p15:guide id="1" orient="horz" pos="1272">
          <p15:clr>
            <a:srgbClr val="FBAE40"/>
          </p15:clr>
        </p15:guide>
        <p15:guide id="2"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ent Three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60400" y="2037656"/>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8044180" y="2052478"/>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8056880" y="2668182"/>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1" name="Text Placeholder 27">
            <a:extLst>
              <a:ext uri="{FF2B5EF4-FFF2-40B4-BE49-F238E27FC236}">
                <a16:creationId xmlns:a16="http://schemas.microsoft.com/office/drawing/2014/main" id="{4FDB27CA-009D-4863-B119-0EC36837148A}"/>
              </a:ext>
            </a:extLst>
          </p:cNvPr>
          <p:cNvSpPr>
            <a:spLocks noGrp="1"/>
          </p:cNvSpPr>
          <p:nvPr>
            <p:ph type="body" sz="quarter" idx="17"/>
          </p:nvPr>
        </p:nvSpPr>
        <p:spPr>
          <a:xfrm>
            <a:off x="4352290" y="2048933"/>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2" name="Text Placeholder 25">
            <a:extLst>
              <a:ext uri="{FF2B5EF4-FFF2-40B4-BE49-F238E27FC236}">
                <a16:creationId xmlns:a16="http://schemas.microsoft.com/office/drawing/2014/main" id="{FD03E3EF-D812-4B98-959B-6800BBE59D1C}"/>
              </a:ext>
            </a:extLst>
          </p:cNvPr>
          <p:cNvSpPr>
            <a:spLocks noGrp="1"/>
          </p:cNvSpPr>
          <p:nvPr>
            <p:ph type="body" sz="quarter" idx="18"/>
          </p:nvPr>
        </p:nvSpPr>
        <p:spPr>
          <a:xfrm>
            <a:off x="436499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3" name="Hexagon 2">
            <a:extLst>
              <a:ext uri="{FF2B5EF4-FFF2-40B4-BE49-F238E27FC236}">
                <a16:creationId xmlns:a16="http://schemas.microsoft.com/office/drawing/2014/main" id="{303FFB35-43AC-4A56-92D0-91038C098B3C}"/>
              </a:ext>
            </a:extLst>
          </p:cNvPr>
          <p:cNvSpPr/>
          <p:nvPr userDrawn="1"/>
        </p:nvSpPr>
        <p:spPr>
          <a:xfrm>
            <a:off x="10700126" y="788523"/>
            <a:ext cx="1155906" cy="99647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Hexagon 3">
            <a:extLst>
              <a:ext uri="{FF2B5EF4-FFF2-40B4-BE49-F238E27FC236}">
                <a16:creationId xmlns:a16="http://schemas.microsoft.com/office/drawing/2014/main" id="{AAF31DA0-707D-4A5D-BB7A-A5C90DB11A55}"/>
              </a:ext>
            </a:extLst>
          </p:cNvPr>
          <p:cNvSpPr/>
          <p:nvPr userDrawn="1"/>
        </p:nvSpPr>
        <p:spPr>
          <a:xfrm>
            <a:off x="11388427" y="1859136"/>
            <a:ext cx="315205" cy="271728"/>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 name="Hexagon 4">
            <a:extLst>
              <a:ext uri="{FF2B5EF4-FFF2-40B4-BE49-F238E27FC236}">
                <a16:creationId xmlns:a16="http://schemas.microsoft.com/office/drawing/2014/main" id="{539F452B-F55F-4D85-834B-A7EAF742647C}"/>
              </a:ext>
            </a:extLst>
          </p:cNvPr>
          <p:cNvSpPr/>
          <p:nvPr userDrawn="1"/>
        </p:nvSpPr>
        <p:spPr>
          <a:xfrm>
            <a:off x="9014155" y="740289"/>
            <a:ext cx="379060" cy="326776"/>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3" name="Title 1">
            <a:extLst>
              <a:ext uri="{FF2B5EF4-FFF2-40B4-BE49-F238E27FC236}">
                <a16:creationId xmlns:a16="http://schemas.microsoft.com/office/drawing/2014/main" id="{91D9F6BE-FB0B-42EE-8F02-95F5CC039B0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
        <p:nvSpPr>
          <p:cNvPr id="16" name="Picture Placeholder 15">
            <a:extLst>
              <a:ext uri="{FF2B5EF4-FFF2-40B4-BE49-F238E27FC236}">
                <a16:creationId xmlns:a16="http://schemas.microsoft.com/office/drawing/2014/main" id="{C67FFA0E-8AAA-4DEB-B97E-31969F57927D}"/>
              </a:ext>
            </a:extLst>
          </p:cNvPr>
          <p:cNvSpPr>
            <a:spLocks noGrp="1"/>
          </p:cNvSpPr>
          <p:nvPr>
            <p:ph type="pic" sz="quarter" idx="20"/>
          </p:nvPr>
        </p:nvSpPr>
        <p:spPr>
          <a:xfrm>
            <a:off x="9393238" y="2"/>
            <a:ext cx="2798762" cy="1354861"/>
          </a:xfrm>
          <a:custGeom>
            <a:avLst/>
            <a:gdLst>
              <a:gd name="connsiteX0" fmla="*/ 316595 w 2798762"/>
              <a:gd name="connsiteY0" fmla="*/ 88390 h 1354861"/>
              <a:gd name="connsiteX1" fmla="*/ 1152465 w 2798762"/>
              <a:gd name="connsiteY1" fmla="*/ 88390 h 1354861"/>
              <a:gd name="connsiteX2" fmla="*/ 1469083 w 2798762"/>
              <a:gd name="connsiteY2" fmla="*/ 721626 h 1354861"/>
              <a:gd name="connsiteX3" fmla="*/ 1152465 w 2798762"/>
              <a:gd name="connsiteY3" fmla="*/ 1354861 h 1354861"/>
              <a:gd name="connsiteX4" fmla="*/ 316595 w 2798762"/>
              <a:gd name="connsiteY4" fmla="*/ 1354861 h 1354861"/>
              <a:gd name="connsiteX5" fmla="*/ 0 w 2798762"/>
              <a:gd name="connsiteY5" fmla="*/ 721672 h 1354861"/>
              <a:gd name="connsiteX6" fmla="*/ 0 w 2798762"/>
              <a:gd name="connsiteY6" fmla="*/ 721580 h 1354861"/>
              <a:gd name="connsiteX7" fmla="*/ 1250372 w 2798762"/>
              <a:gd name="connsiteY7" fmla="*/ 0 h 1354861"/>
              <a:gd name="connsiteX8" fmla="*/ 2798762 w 2798762"/>
              <a:gd name="connsiteY8" fmla="*/ 0 h 1354861"/>
              <a:gd name="connsiteX9" fmla="*/ 2798762 w 2798762"/>
              <a:gd name="connsiteY9" fmla="*/ 505978 h 1354861"/>
              <a:gd name="connsiteX10" fmla="*/ 2719777 w 2798762"/>
              <a:gd name="connsiteY10" fmla="*/ 663948 h 1354861"/>
              <a:gd name="connsiteX11" fmla="*/ 1582346 w 2798762"/>
              <a:gd name="connsiteY11" fmla="*/ 663948 h 1354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762" h="1354861">
                <a:moveTo>
                  <a:pt x="316595" y="88390"/>
                </a:moveTo>
                <a:lnTo>
                  <a:pt x="1152465" y="88390"/>
                </a:lnTo>
                <a:lnTo>
                  <a:pt x="1469083" y="721626"/>
                </a:lnTo>
                <a:lnTo>
                  <a:pt x="1152465" y="1354861"/>
                </a:lnTo>
                <a:lnTo>
                  <a:pt x="316595" y="1354861"/>
                </a:lnTo>
                <a:lnTo>
                  <a:pt x="0" y="721672"/>
                </a:lnTo>
                <a:lnTo>
                  <a:pt x="0" y="721580"/>
                </a:lnTo>
                <a:close/>
                <a:moveTo>
                  <a:pt x="1250372" y="0"/>
                </a:moveTo>
                <a:lnTo>
                  <a:pt x="2798762" y="0"/>
                </a:lnTo>
                <a:lnTo>
                  <a:pt x="2798762" y="505978"/>
                </a:lnTo>
                <a:lnTo>
                  <a:pt x="2719777" y="663948"/>
                </a:lnTo>
                <a:lnTo>
                  <a:pt x="1582346" y="663948"/>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4" name="Footer Placeholder 4">
            <a:extLst>
              <a:ext uri="{FF2B5EF4-FFF2-40B4-BE49-F238E27FC236}">
                <a16:creationId xmlns:a16="http://schemas.microsoft.com/office/drawing/2014/main" id="{6770CE6F-DE19-4E4B-AB6A-6DFF2D0A27F0}"/>
              </a:ext>
            </a:extLst>
          </p:cNvPr>
          <p:cNvSpPr>
            <a:spLocks noGrp="1"/>
          </p:cNvSpPr>
          <p:nvPr>
            <p:ph type="ftr" sz="quarter" idx="3"/>
          </p:nvPr>
        </p:nvSpPr>
        <p:spPr>
          <a:xfrm>
            <a:off x="1445526" y="6378906"/>
            <a:ext cx="4114800" cy="365125"/>
          </a:xfrm>
          <a:prstGeom prst="rect">
            <a:avLst/>
          </a:prstGeom>
        </p:spPr>
        <p:txBody>
          <a:bodyPr anchor="ctr"/>
          <a:lstStyle>
            <a:lvl1pPr algn="l">
              <a:defRPr lang="en-US" sz="1100" b="1">
                <a:solidFill>
                  <a:schemeClr val="accent2"/>
                </a:solidFill>
              </a:defRPr>
            </a:lvl1pPr>
          </a:lstStyle>
          <a:p>
            <a:pPr algn="l"/>
            <a:r>
              <a:rPr lang="en-US" dirty="0"/>
              <a:t>Annual Review</a:t>
            </a:r>
          </a:p>
        </p:txBody>
      </p:sp>
    </p:spTree>
    <p:extLst>
      <p:ext uri="{BB962C8B-B14F-4D97-AF65-F5344CB8AC3E}">
        <p14:creationId xmlns:p14="http://schemas.microsoft.com/office/powerpoint/2010/main" val="1084006344"/>
      </p:ext>
    </p:extLst>
  </p:cSld>
  <p:clrMapOvr>
    <a:masterClrMapping/>
  </p:clrMapOvr>
  <p:extLst>
    <p:ext uri="{DCECCB84-F9BA-43D5-87BE-67443E8EF086}">
      <p15:sldGuideLst xmlns:p15="http://schemas.microsoft.com/office/powerpoint/2012/main">
        <p15:guide id="1" orient="horz" pos="1272">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5E74AFC3-1C60-42DE-ABAC-F53CA85AC6F1}"/>
              </a:ext>
            </a:extLst>
          </p:cNvPr>
          <p:cNvSpPr/>
          <p:nvPr userDrawn="1"/>
        </p:nvSpPr>
        <p:spPr>
          <a:xfrm>
            <a:off x="5897272" y="1457542"/>
            <a:ext cx="617218" cy="6172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F133261-FFEB-4B3D-B085-14AEAE741F82}"/>
              </a:ext>
            </a:extLst>
          </p:cNvPr>
          <p:cNvSpPr/>
          <p:nvPr userDrawn="1"/>
        </p:nvSpPr>
        <p:spPr>
          <a:xfrm>
            <a:off x="9810348" y="5955461"/>
            <a:ext cx="394539" cy="39453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653FE105-1D8E-48B0-AD9A-95AC9A165651}"/>
              </a:ext>
            </a:extLst>
          </p:cNvPr>
          <p:cNvSpPr/>
          <p:nvPr userDrawn="1"/>
        </p:nvSpPr>
        <p:spPr>
          <a:xfrm>
            <a:off x="6514490" y="946887"/>
            <a:ext cx="335852" cy="33585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15">
            <a:extLst>
              <a:ext uri="{FF2B5EF4-FFF2-40B4-BE49-F238E27FC236}">
                <a16:creationId xmlns:a16="http://schemas.microsoft.com/office/drawing/2014/main" id="{AC4388F5-0DCA-4A09-A6E1-AE07F403093C}"/>
              </a:ext>
            </a:extLst>
          </p:cNvPr>
          <p:cNvSpPr>
            <a:spLocks noGrp="1"/>
          </p:cNvSpPr>
          <p:nvPr>
            <p:ph type="body" sz="quarter" idx="10"/>
          </p:nvPr>
        </p:nvSpPr>
        <p:spPr>
          <a:xfrm>
            <a:off x="647701" y="2042790"/>
            <a:ext cx="4143374" cy="2654301"/>
          </a:xfrm>
          <a:prstGeom prst="rect">
            <a:avLst/>
          </a:prstGeom>
        </p:spPr>
        <p:txBody>
          <a:bodyPr/>
          <a:lstStyle>
            <a:lvl1pPr marL="0" indent="0">
              <a:buNone/>
              <a:defRPr sz="2000"/>
            </a:lvl1pPr>
            <a:lvl2pPr>
              <a:buNone/>
              <a:defRPr/>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7" name="Text Placeholder 15">
            <a:extLst>
              <a:ext uri="{FF2B5EF4-FFF2-40B4-BE49-F238E27FC236}">
                <a16:creationId xmlns:a16="http://schemas.microsoft.com/office/drawing/2014/main" id="{02C12FDC-BC11-43E8-B22A-3EC48E0344D9}"/>
              </a:ext>
            </a:extLst>
          </p:cNvPr>
          <p:cNvSpPr>
            <a:spLocks noGrp="1"/>
          </p:cNvSpPr>
          <p:nvPr>
            <p:ph type="body" sz="quarter" idx="11"/>
          </p:nvPr>
        </p:nvSpPr>
        <p:spPr>
          <a:xfrm>
            <a:off x="647699" y="4953919"/>
            <a:ext cx="4143375" cy="759470"/>
          </a:xfrm>
          <a:prstGeom prst="rect">
            <a:avLst/>
          </a:prstGeom>
        </p:spPr>
        <p:txBody>
          <a:bodyPr/>
          <a:lstStyle>
            <a:lvl1pPr marL="0" indent="0">
              <a:buNone/>
              <a:defRPr sz="2000" b="1">
                <a:solidFill>
                  <a:schemeClr val="accent4"/>
                </a:solidFill>
              </a:defRPr>
            </a:lvl1pPr>
            <a:lvl2pPr>
              <a:buNone/>
              <a:defRPr sz="2000"/>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2" name="Picture Placeholder 11">
            <a:extLst>
              <a:ext uri="{FF2B5EF4-FFF2-40B4-BE49-F238E27FC236}">
                <a16:creationId xmlns:a16="http://schemas.microsoft.com/office/drawing/2014/main" id="{3D43F412-F2C7-4D38-BDD0-9663029081D5}"/>
              </a:ext>
            </a:extLst>
          </p:cNvPr>
          <p:cNvSpPr>
            <a:spLocks noGrp="1"/>
          </p:cNvSpPr>
          <p:nvPr>
            <p:ph type="pic" sz="quarter" idx="13"/>
          </p:nvPr>
        </p:nvSpPr>
        <p:spPr>
          <a:xfrm>
            <a:off x="5887402" y="533063"/>
            <a:ext cx="5542598" cy="5611666"/>
          </a:xfrm>
          <a:custGeom>
            <a:avLst/>
            <a:gdLst>
              <a:gd name="connsiteX0" fmla="*/ 3354105 w 5542598"/>
              <a:gd name="connsiteY0" fmla="*/ 4359376 h 5611666"/>
              <a:gd name="connsiteX1" fmla="*/ 3980250 w 5542598"/>
              <a:gd name="connsiteY1" fmla="*/ 4985521 h 5611666"/>
              <a:gd name="connsiteX2" fmla="*/ 3354105 w 5542598"/>
              <a:gd name="connsiteY2" fmla="*/ 5611666 h 5611666"/>
              <a:gd name="connsiteX3" fmla="*/ 2727960 w 5542598"/>
              <a:gd name="connsiteY3" fmla="*/ 4985521 h 5611666"/>
              <a:gd name="connsiteX4" fmla="*/ 3354105 w 5542598"/>
              <a:gd name="connsiteY4" fmla="*/ 4359376 h 5611666"/>
              <a:gd name="connsiteX5" fmla="*/ 1592580 w 5542598"/>
              <a:gd name="connsiteY5" fmla="*/ 1430357 h 5611666"/>
              <a:gd name="connsiteX6" fmla="*/ 3185160 w 5542598"/>
              <a:gd name="connsiteY6" fmla="*/ 3022937 h 5611666"/>
              <a:gd name="connsiteX7" fmla="*/ 1592580 w 5542598"/>
              <a:gd name="connsiteY7" fmla="*/ 4615517 h 5611666"/>
              <a:gd name="connsiteX8" fmla="*/ 0 w 5542598"/>
              <a:gd name="connsiteY8" fmla="*/ 3022937 h 5611666"/>
              <a:gd name="connsiteX9" fmla="*/ 1592580 w 5542598"/>
              <a:gd name="connsiteY9" fmla="*/ 1430357 h 5611666"/>
              <a:gd name="connsiteX10" fmla="*/ 4230267 w 5542598"/>
              <a:gd name="connsiteY10" fmla="*/ 0 h 5611666"/>
              <a:gd name="connsiteX11" fmla="*/ 5542598 w 5542598"/>
              <a:gd name="connsiteY11" fmla="*/ 1312331 h 5611666"/>
              <a:gd name="connsiteX12" fmla="*/ 4230267 w 5542598"/>
              <a:gd name="connsiteY12" fmla="*/ 2624662 h 5611666"/>
              <a:gd name="connsiteX13" fmla="*/ 2917936 w 5542598"/>
              <a:gd name="connsiteY13" fmla="*/ 1312331 h 5611666"/>
              <a:gd name="connsiteX14" fmla="*/ 4230267 w 5542598"/>
              <a:gd name="connsiteY14" fmla="*/ 0 h 5611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2598" h="5611666">
                <a:moveTo>
                  <a:pt x="3354105" y="4359376"/>
                </a:moveTo>
                <a:cubicBezTo>
                  <a:pt x="3699915" y="4359376"/>
                  <a:pt x="3980250" y="4639711"/>
                  <a:pt x="3980250" y="4985521"/>
                </a:cubicBezTo>
                <a:cubicBezTo>
                  <a:pt x="3980250" y="5331331"/>
                  <a:pt x="3699915" y="5611666"/>
                  <a:pt x="3354105" y="5611666"/>
                </a:cubicBezTo>
                <a:cubicBezTo>
                  <a:pt x="3008295" y="5611666"/>
                  <a:pt x="2727960" y="5331331"/>
                  <a:pt x="2727960" y="4985521"/>
                </a:cubicBezTo>
                <a:cubicBezTo>
                  <a:pt x="2727960" y="4639711"/>
                  <a:pt x="3008295" y="4359376"/>
                  <a:pt x="3354105" y="4359376"/>
                </a:cubicBezTo>
                <a:close/>
                <a:moveTo>
                  <a:pt x="1592580" y="1430357"/>
                </a:moveTo>
                <a:cubicBezTo>
                  <a:pt x="2472138" y="1430357"/>
                  <a:pt x="3185160" y="2143379"/>
                  <a:pt x="3185160" y="3022937"/>
                </a:cubicBezTo>
                <a:cubicBezTo>
                  <a:pt x="3185160" y="3902495"/>
                  <a:pt x="2472138" y="4615517"/>
                  <a:pt x="1592580" y="4615517"/>
                </a:cubicBezTo>
                <a:cubicBezTo>
                  <a:pt x="713022" y="4615517"/>
                  <a:pt x="0" y="3902495"/>
                  <a:pt x="0" y="3022937"/>
                </a:cubicBezTo>
                <a:cubicBezTo>
                  <a:pt x="0" y="2143379"/>
                  <a:pt x="713022" y="1430357"/>
                  <a:pt x="1592580" y="1430357"/>
                </a:cubicBezTo>
                <a:close/>
                <a:moveTo>
                  <a:pt x="4230267" y="0"/>
                </a:moveTo>
                <a:cubicBezTo>
                  <a:pt x="4955047" y="0"/>
                  <a:pt x="5542598" y="587551"/>
                  <a:pt x="5542598" y="1312331"/>
                </a:cubicBezTo>
                <a:cubicBezTo>
                  <a:pt x="5542598" y="2037111"/>
                  <a:pt x="4955047" y="2624662"/>
                  <a:pt x="4230267" y="2624662"/>
                </a:cubicBezTo>
                <a:cubicBezTo>
                  <a:pt x="3505487" y="2624662"/>
                  <a:pt x="2917936" y="2037111"/>
                  <a:pt x="2917936" y="1312331"/>
                </a:cubicBezTo>
                <a:cubicBezTo>
                  <a:pt x="2917936" y="587551"/>
                  <a:pt x="3505487" y="0"/>
                  <a:pt x="4230267"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3" name="Title 1">
            <a:extLst>
              <a:ext uri="{FF2B5EF4-FFF2-40B4-BE49-F238E27FC236}">
                <a16:creationId xmlns:a16="http://schemas.microsoft.com/office/drawing/2014/main" id="{11176083-2CE5-4707-A564-46805454AF1A}"/>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3AA5114C-768E-4E95-B860-A1BDF5696914}"/>
              </a:ext>
            </a:extLst>
          </p:cNvPr>
          <p:cNvSpPr>
            <a:spLocks noGrp="1"/>
          </p:cNvSpPr>
          <p:nvPr>
            <p:ph type="ftr" sz="quarter" idx="3"/>
          </p:nvPr>
        </p:nvSpPr>
        <p:spPr>
          <a:xfrm>
            <a:off x="1445526" y="6378906"/>
            <a:ext cx="4114800" cy="365125"/>
          </a:xfrm>
          <a:prstGeom prst="rect">
            <a:avLst/>
          </a:prstGeom>
        </p:spPr>
        <p:txBody>
          <a:bodyPr anchor="ctr"/>
          <a:lstStyle>
            <a:lvl1pPr algn="l">
              <a:defRPr lang="en-US" sz="1100" b="1">
                <a:solidFill>
                  <a:schemeClr val="accent2"/>
                </a:solidFill>
              </a:defRPr>
            </a:lvl1pPr>
          </a:lstStyle>
          <a:p>
            <a:pPr algn="l"/>
            <a:r>
              <a:rPr lang="en-US" dirty="0"/>
              <a:t>Annual Review</a:t>
            </a:r>
          </a:p>
        </p:txBody>
      </p:sp>
    </p:spTree>
    <p:extLst>
      <p:ext uri="{BB962C8B-B14F-4D97-AF65-F5344CB8AC3E}">
        <p14:creationId xmlns:p14="http://schemas.microsoft.com/office/powerpoint/2010/main" val="2168970409"/>
      </p:ext>
    </p:extLst>
  </p:cSld>
  <p:clrMapOvr>
    <a:masterClrMapping/>
  </p:clrMapOvr>
  <p:extLst>
    <p:ext uri="{DCECCB84-F9BA-43D5-87BE-67443E8EF086}">
      <p15:sldGuideLst xmlns:p15="http://schemas.microsoft.com/office/powerpoint/2012/main">
        <p15:guide id="1" orient="horz" pos="1272">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with Image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A9E66CD-99CC-45B1-A15D-3626A6160849}"/>
              </a:ext>
            </a:extLst>
          </p:cNvPr>
          <p:cNvSpPr>
            <a:spLocks noGrp="1"/>
          </p:cNvSpPr>
          <p:nvPr>
            <p:ph type="pic" sz="quarter" idx="13"/>
          </p:nvPr>
        </p:nvSpPr>
        <p:spPr>
          <a:xfrm>
            <a:off x="458724" y="457200"/>
            <a:ext cx="11274552" cy="5943600"/>
          </a:xfrm>
          <a:noFill/>
        </p:spPr>
        <p:txBody>
          <a:bodyPr anchor="ctr" anchorCtr="0">
            <a:noAutofit/>
          </a:bodyPr>
          <a:lstStyle>
            <a:lvl1pPr marL="0" indent="0" algn="ctr">
              <a:buNone/>
              <a:defRPr>
                <a:latin typeface="+mn-lt"/>
              </a:defRPr>
            </a:lvl1pPr>
          </a:lstStyle>
          <a:p>
            <a:r>
              <a:rPr lang="en-US"/>
              <a:t>Click icon to add picture</a:t>
            </a:r>
            <a:endParaRPr lang="ru-RU" dirty="0"/>
          </a:p>
        </p:txBody>
      </p:sp>
      <p:sp>
        <p:nvSpPr>
          <p:cNvPr id="15" name="Picture Placeholder 14">
            <a:extLst>
              <a:ext uri="{FF2B5EF4-FFF2-40B4-BE49-F238E27FC236}">
                <a16:creationId xmlns:a16="http://schemas.microsoft.com/office/drawing/2014/main" id="{CF15D4B3-A0CD-4C14-BB5E-CB9859BD8A51}"/>
              </a:ext>
            </a:extLst>
          </p:cNvPr>
          <p:cNvSpPr>
            <a:spLocks noGrp="1"/>
          </p:cNvSpPr>
          <p:nvPr>
            <p:ph type="pic" sz="quarter" idx="14"/>
          </p:nvPr>
        </p:nvSpPr>
        <p:spPr>
          <a:xfrm>
            <a:off x="5364480" y="1746127"/>
            <a:ext cx="1463040" cy="987552"/>
          </a:xfrm>
        </p:spPr>
        <p:txBody>
          <a:bodyPr anchor="ctr" anchorCtr="0">
            <a:noAutofit/>
          </a:bodyPr>
          <a:lstStyle>
            <a:lvl1pPr marL="0" indent="0" algn="ctr">
              <a:buNone/>
              <a:defRPr sz="1400">
                <a:latin typeface="+mn-lt"/>
              </a:defRPr>
            </a:lvl1pPr>
          </a:lstStyle>
          <a:p>
            <a:r>
              <a:rPr lang="en-US"/>
              <a:t>Click icon to add picture</a:t>
            </a:r>
            <a:endParaRPr lang="ru-RU" dirty="0"/>
          </a:p>
        </p:txBody>
      </p:sp>
      <p:sp>
        <p:nvSpPr>
          <p:cNvPr id="2" name="Title 1">
            <a:extLst>
              <a:ext uri="{FF2B5EF4-FFF2-40B4-BE49-F238E27FC236}">
                <a16:creationId xmlns:a16="http://schemas.microsoft.com/office/drawing/2014/main" id="{AC829233-8E4C-4046-85BB-5166B8A721AE}"/>
              </a:ext>
            </a:extLst>
          </p:cNvPr>
          <p:cNvSpPr>
            <a:spLocks noGrp="1"/>
          </p:cNvSpPr>
          <p:nvPr>
            <p:ph type="ctrTitle"/>
          </p:nvPr>
        </p:nvSpPr>
        <p:spPr>
          <a:xfrm>
            <a:off x="458724" y="3252538"/>
            <a:ext cx="11274552" cy="1348720"/>
          </a:xfrm>
          <a:solidFill>
            <a:schemeClr val="bg1">
              <a:alpha val="60000"/>
            </a:schemeClr>
          </a:solidFill>
        </p:spPr>
        <p:txBody>
          <a:bodyPr anchor="ctr" anchorCtr="0">
            <a:normAutofit/>
          </a:bodyPr>
          <a:lstStyle>
            <a:lvl1pPr algn="ctr">
              <a:defRPr sz="5500">
                <a:latin typeface="+mj-lt"/>
              </a:defRPr>
            </a:lvl1pPr>
          </a:lstStyle>
          <a:p>
            <a:r>
              <a:rPr lang="en-US"/>
              <a:t>Click to edit Master title style</a:t>
            </a:r>
            <a:endParaRPr lang="ru-RU" dirty="0"/>
          </a:p>
        </p:txBody>
      </p:sp>
      <p:sp>
        <p:nvSpPr>
          <p:cNvPr id="3" name="Subtitle 2">
            <a:extLst>
              <a:ext uri="{FF2B5EF4-FFF2-40B4-BE49-F238E27FC236}">
                <a16:creationId xmlns:a16="http://schemas.microsoft.com/office/drawing/2014/main" id="{C6A507DE-4CA5-4E76-8450-4125151EB335}"/>
              </a:ext>
            </a:extLst>
          </p:cNvPr>
          <p:cNvSpPr>
            <a:spLocks noGrp="1"/>
          </p:cNvSpPr>
          <p:nvPr>
            <p:ph type="subTitle" idx="1"/>
          </p:nvPr>
        </p:nvSpPr>
        <p:spPr>
          <a:xfrm>
            <a:off x="458724" y="4628730"/>
            <a:ext cx="11274552" cy="1772070"/>
          </a:xfrm>
          <a:solidFill>
            <a:schemeClr val="accent1">
              <a:alpha val="30000"/>
            </a:schemeClr>
          </a:solidFill>
        </p:spPr>
        <p:txBody>
          <a:bodyPr tIns="252000" rIns="90000" anchor="t" anchorCtr="0">
            <a:normAutofit/>
          </a:bodyPr>
          <a:lstStyle>
            <a:lvl1pPr marL="0" indent="0" algn="ctr">
              <a:buNone/>
              <a:defRPr sz="2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Tree>
    <p:extLst>
      <p:ext uri="{BB962C8B-B14F-4D97-AF65-F5344CB8AC3E}">
        <p14:creationId xmlns:p14="http://schemas.microsoft.com/office/powerpoint/2010/main" val="2200271541"/>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with Images">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41B7CDEE-2644-4D36-95CB-1F92049E7FF7}"/>
              </a:ext>
            </a:extLst>
          </p:cNvPr>
          <p:cNvSpPr>
            <a:spLocks noGrp="1"/>
          </p:cNvSpPr>
          <p:nvPr>
            <p:ph type="pic" sz="quarter" idx="13"/>
          </p:nvPr>
        </p:nvSpPr>
        <p:spPr>
          <a:xfrm>
            <a:off x="458724" y="457200"/>
            <a:ext cx="11274552" cy="5943600"/>
          </a:xfrm>
        </p:spPr>
        <p:txBody>
          <a:bodyPr anchor="ctr" anchorCtr="0">
            <a:noAutofit/>
          </a:bodyPr>
          <a:lstStyle>
            <a:lvl1pPr marL="0" indent="0" algn="ctr">
              <a:buNone/>
              <a:defRPr/>
            </a:lvl1pPr>
          </a:lstStyle>
          <a:p>
            <a:r>
              <a:rPr lang="en-US"/>
              <a:t>Click icon to add picture</a:t>
            </a:r>
            <a:endParaRPr lang="ru-RU" dirty="0"/>
          </a:p>
        </p:txBody>
      </p:sp>
      <p:sp>
        <p:nvSpPr>
          <p:cNvPr id="9" name="Picture Placeholder 14">
            <a:extLst>
              <a:ext uri="{FF2B5EF4-FFF2-40B4-BE49-F238E27FC236}">
                <a16:creationId xmlns:a16="http://schemas.microsoft.com/office/drawing/2014/main" id="{4DF168AC-530C-4094-8F5F-FCF3FFDC1E3B}"/>
              </a:ext>
            </a:extLst>
          </p:cNvPr>
          <p:cNvSpPr>
            <a:spLocks noGrp="1"/>
          </p:cNvSpPr>
          <p:nvPr>
            <p:ph type="pic" sz="quarter" idx="14"/>
          </p:nvPr>
        </p:nvSpPr>
        <p:spPr>
          <a:xfrm>
            <a:off x="907903" y="4991383"/>
            <a:ext cx="1463040" cy="987552"/>
          </a:xfrm>
        </p:spPr>
        <p:txBody>
          <a:bodyPr anchor="ctr" anchorCtr="0">
            <a:noAutofit/>
          </a:bodyPr>
          <a:lstStyle>
            <a:lvl1pPr marL="0" indent="0" algn="ctr">
              <a:buNone/>
              <a:defRPr sz="1400"/>
            </a:lvl1pPr>
          </a:lstStyle>
          <a:p>
            <a:r>
              <a:rPr lang="en-US"/>
              <a:t>Click icon to add picture</a:t>
            </a:r>
            <a:endParaRPr lang="ru-RU" dirty="0"/>
          </a:p>
        </p:txBody>
      </p:sp>
      <p:sp>
        <p:nvSpPr>
          <p:cNvPr id="18" name="Text Placeholder 14">
            <a:extLst>
              <a:ext uri="{FF2B5EF4-FFF2-40B4-BE49-F238E27FC236}">
                <a16:creationId xmlns:a16="http://schemas.microsoft.com/office/drawing/2014/main" id="{8373CC7F-8644-430C-90D9-B903ED9F612A}"/>
              </a:ext>
            </a:extLst>
          </p:cNvPr>
          <p:cNvSpPr>
            <a:spLocks noGrp="1"/>
          </p:cNvSpPr>
          <p:nvPr>
            <p:ph type="body" sz="quarter" idx="15"/>
          </p:nvPr>
        </p:nvSpPr>
        <p:spPr>
          <a:xfrm>
            <a:off x="458788" y="2028825"/>
            <a:ext cx="4727575" cy="728663"/>
          </a:xfrm>
          <a:solidFill>
            <a:schemeClr val="accent1">
              <a:alpha val="60000"/>
            </a:schemeClr>
          </a:solidFill>
        </p:spPr>
        <p:txBody>
          <a:bodyPr lIns="396000" anchor="ctr" anchorCtr="0">
            <a:noAutofit/>
          </a:bodyPr>
          <a:lstStyle>
            <a:lvl1pPr marL="0" indent="0">
              <a:buNone/>
              <a:defRPr sz="2800">
                <a:solidFill>
                  <a:schemeClr val="bg1"/>
                </a:solidFill>
              </a:defRPr>
            </a:lvl1pPr>
            <a:lvl2pPr marL="457200" indent="0">
              <a:buNone/>
              <a:defRPr sz="2800">
                <a:solidFill>
                  <a:schemeClr val="bg1"/>
                </a:solidFill>
              </a:defRPr>
            </a:lvl2pPr>
            <a:lvl3pPr marL="914400" indent="0">
              <a:buNone/>
              <a:defRPr sz="2800">
                <a:solidFill>
                  <a:schemeClr val="bg1"/>
                </a:solidFill>
              </a:defRPr>
            </a:lvl3pPr>
            <a:lvl4pPr marL="1371600" indent="0">
              <a:buNone/>
              <a:defRPr sz="2800">
                <a:solidFill>
                  <a:schemeClr val="bg1"/>
                </a:solidFill>
              </a:defRPr>
            </a:lvl4pPr>
            <a:lvl5pPr marL="1828800" indent="0">
              <a:buNone/>
              <a:defRPr sz="2800">
                <a:solidFill>
                  <a:schemeClr val="bg1"/>
                </a:solidFill>
              </a:defRPr>
            </a:lvl5pPr>
          </a:lstStyle>
          <a:p>
            <a:pPr lvl="0"/>
            <a:r>
              <a:rPr lang="en-US"/>
              <a:t>Click to edit Master text styles</a:t>
            </a:r>
          </a:p>
        </p:txBody>
      </p:sp>
      <p:sp>
        <p:nvSpPr>
          <p:cNvPr id="20" name="Title 19">
            <a:extLst>
              <a:ext uri="{FF2B5EF4-FFF2-40B4-BE49-F238E27FC236}">
                <a16:creationId xmlns:a16="http://schemas.microsoft.com/office/drawing/2014/main" id="{64B737A3-9F6C-4989-B51B-07BDDD38FDB3}"/>
              </a:ext>
            </a:extLst>
          </p:cNvPr>
          <p:cNvSpPr>
            <a:spLocks noGrp="1"/>
          </p:cNvSpPr>
          <p:nvPr>
            <p:ph type="title" hasCustomPrompt="1"/>
          </p:nvPr>
        </p:nvSpPr>
        <p:spPr>
          <a:xfrm>
            <a:off x="458788" y="2754601"/>
            <a:ext cx="4726800" cy="1861200"/>
          </a:xfrm>
          <a:solidFill>
            <a:schemeClr val="bg1">
              <a:alpha val="50000"/>
            </a:schemeClr>
          </a:solidFill>
        </p:spPr>
        <p:txBody>
          <a:bodyPr lIns="396000" tIns="0" rIns="0" bIns="0">
            <a:noAutofit/>
          </a:bodyPr>
          <a:lstStyle>
            <a:lvl1pPr>
              <a:lnSpc>
                <a:spcPct val="85000"/>
              </a:lnSpc>
              <a:defRPr sz="5500"/>
            </a:lvl1pPr>
          </a:lstStyle>
          <a:p>
            <a:r>
              <a:rPr lang="en-US" dirty="0"/>
              <a:t>Click to Edit Title</a:t>
            </a:r>
            <a:endParaRPr lang="ru-RU" dirty="0"/>
          </a:p>
        </p:txBody>
      </p:sp>
    </p:spTree>
    <p:extLst>
      <p:ext uri="{BB962C8B-B14F-4D97-AF65-F5344CB8AC3E}">
        <p14:creationId xmlns:p14="http://schemas.microsoft.com/office/powerpoint/2010/main" val="2335319442"/>
      </p:ext>
    </p:extLst>
  </p:cSld>
  <p:clrMapOvr>
    <a:masterClrMapping/>
  </p:clrMapOvr>
  <p:extLst>
    <p:ext uri="{DCECCB84-F9BA-43D5-87BE-67443E8EF086}">
      <p15:sldGuideLst xmlns:p15="http://schemas.microsoft.com/office/powerpoint/2012/main">
        <p15:guide id="4" orient="horz" pos="55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Header with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931B8-6920-4B59-AD28-CB99D1D3F1A4}"/>
              </a:ext>
            </a:extLst>
          </p:cNvPr>
          <p:cNvSpPr>
            <a:spLocks noGrp="1"/>
          </p:cNvSpPr>
          <p:nvPr>
            <p:ph type="title" hasCustomPrompt="1"/>
          </p:nvPr>
        </p:nvSpPr>
        <p:spPr>
          <a:xfrm>
            <a:off x="821460" y="3521159"/>
            <a:ext cx="2642616" cy="1041316"/>
          </a:xfrm>
        </p:spPr>
        <p:txBody>
          <a:bodyPr lIns="36000" tIns="0" rIns="0" bIns="0" anchor="b">
            <a:normAutofit/>
          </a:bodyPr>
          <a:lstStyle>
            <a:lvl1pPr>
              <a:defRPr sz="3600"/>
            </a:lvl1pPr>
          </a:lstStyle>
          <a:p>
            <a:r>
              <a:rPr lang="en-US" noProof="0"/>
              <a:t>Click to Edit Title</a:t>
            </a:r>
          </a:p>
        </p:txBody>
      </p:sp>
      <p:sp>
        <p:nvSpPr>
          <p:cNvPr id="3" name="Text Placeholder 2">
            <a:extLst>
              <a:ext uri="{FF2B5EF4-FFF2-40B4-BE49-F238E27FC236}">
                <a16:creationId xmlns:a16="http://schemas.microsoft.com/office/drawing/2014/main" id="{C246A6A6-0C1D-4435-9DB9-9E50E52E8DA2}"/>
              </a:ext>
            </a:extLst>
          </p:cNvPr>
          <p:cNvSpPr>
            <a:spLocks noGrp="1"/>
          </p:cNvSpPr>
          <p:nvPr>
            <p:ph type="body" idx="1" hasCustomPrompt="1"/>
          </p:nvPr>
        </p:nvSpPr>
        <p:spPr>
          <a:xfrm>
            <a:off x="821460" y="4669674"/>
            <a:ext cx="2642616" cy="1041316"/>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p:txBody>
          <a:bodyPr anchor="b" anchorCtr="0"/>
          <a:lstStyle/>
          <a:p>
            <a:fld id="{78B1225C-A326-43F6-99D9-A073D5261568}" type="datetime1">
              <a:rPr lang="en-US" noProof="0" smtClean="0"/>
              <a:t>10/27/2021</a:t>
            </a:fld>
            <a:endParaRPr lang="en-US" noProof="0"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7" name="Text Placeholder 2">
            <a:extLst>
              <a:ext uri="{FF2B5EF4-FFF2-40B4-BE49-F238E27FC236}">
                <a16:creationId xmlns:a16="http://schemas.microsoft.com/office/drawing/2014/main" id="{13548F99-E128-4301-95D8-8FDACDA5912F}"/>
              </a:ext>
            </a:extLst>
          </p:cNvPr>
          <p:cNvSpPr>
            <a:spLocks noGrp="1"/>
          </p:cNvSpPr>
          <p:nvPr>
            <p:ph type="body" idx="13" hasCustomPrompt="1"/>
          </p:nvPr>
        </p:nvSpPr>
        <p:spPr>
          <a:xfrm>
            <a:off x="3871830" y="4669674"/>
            <a:ext cx="6275470" cy="1041316"/>
          </a:xfrm>
        </p:spPr>
        <p:txBody>
          <a:bodyPr lIns="36000" tIns="0" rIns="0" bIns="0">
            <a:normAutofit/>
          </a:bodyPr>
          <a:lstStyle>
            <a:lvl1pPr marL="0" indent="0">
              <a:buNone/>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7">
            <a:extLst>
              <a:ext uri="{FF2B5EF4-FFF2-40B4-BE49-F238E27FC236}">
                <a16:creationId xmlns:a16="http://schemas.microsoft.com/office/drawing/2014/main" id="{BB0064D4-BDD6-4678-9FA4-3A77F1600A65}"/>
              </a:ext>
            </a:extLst>
          </p:cNvPr>
          <p:cNvSpPr>
            <a:spLocks noGrp="1"/>
          </p:cNvSpPr>
          <p:nvPr>
            <p:ph type="pic" sz="quarter" idx="14"/>
          </p:nvPr>
        </p:nvSpPr>
        <p:spPr>
          <a:xfrm>
            <a:off x="458724" y="457200"/>
            <a:ext cx="11274552" cy="2971800"/>
          </a:xfrm>
        </p:spPr>
        <p:txBody>
          <a:bodyPr anchor="ctr" anchorCtr="0">
            <a:noAutofit/>
          </a:bodyPr>
          <a:lstStyle>
            <a:lvl1pPr marL="0" indent="0" algn="ctr">
              <a:buNone/>
              <a:defRPr/>
            </a:lvl1pPr>
          </a:lstStyle>
          <a:p>
            <a:r>
              <a:rPr lang="en-US" noProof="0"/>
              <a:t>Click icon to add picture</a:t>
            </a:r>
            <a:endParaRPr lang="en-US" noProof="0" dirty="0"/>
          </a:p>
        </p:txBody>
      </p:sp>
      <p:sp>
        <p:nvSpPr>
          <p:cNvPr id="12" name="Picture Placeholder 11">
            <a:extLst>
              <a:ext uri="{FF2B5EF4-FFF2-40B4-BE49-F238E27FC236}">
                <a16:creationId xmlns:a16="http://schemas.microsoft.com/office/drawing/2014/main" id="{11C7490E-08AD-4189-8849-3BD35E900B86}"/>
              </a:ext>
            </a:extLst>
          </p:cNvPr>
          <p:cNvSpPr>
            <a:spLocks noGrp="1"/>
          </p:cNvSpPr>
          <p:nvPr>
            <p:ph type="pic" sz="quarter" idx="15"/>
          </p:nvPr>
        </p:nvSpPr>
        <p:spPr>
          <a:xfrm>
            <a:off x="883175" y="838066"/>
            <a:ext cx="786384" cy="521208"/>
          </a:xfrm>
          <a:ln>
            <a:solidFill>
              <a:schemeClr val="accent5"/>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2316167457"/>
      </p:ext>
    </p:extLst>
  </p:cSld>
  <p:clrMapOvr>
    <a:masterClrMapping/>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Right Picture and Caption">
    <p:spTree>
      <p:nvGrpSpPr>
        <p:cNvPr id="1" name=""/>
        <p:cNvGrpSpPr/>
        <p:nvPr/>
      </p:nvGrpSpPr>
      <p:grpSpPr>
        <a:xfrm>
          <a:off x="0" y="0"/>
          <a:ext cx="0" cy="0"/>
          <a:chOff x="0" y="0"/>
          <a:chExt cx="0" cy="0"/>
        </a:xfrm>
      </p:grpSpPr>
      <p:sp>
        <p:nvSpPr>
          <p:cNvPr id="10" name="Picture Placeholder 7">
            <a:extLst>
              <a:ext uri="{FF2B5EF4-FFF2-40B4-BE49-F238E27FC236}">
                <a16:creationId xmlns:a16="http://schemas.microsoft.com/office/drawing/2014/main" id="{BB0064D4-BDD6-4678-9FA4-3A77F1600A65}"/>
              </a:ext>
            </a:extLst>
          </p:cNvPr>
          <p:cNvSpPr>
            <a:spLocks noGrp="1"/>
          </p:cNvSpPr>
          <p:nvPr>
            <p:ph type="pic" sz="quarter" idx="14"/>
          </p:nvPr>
        </p:nvSpPr>
        <p:spPr>
          <a:xfrm>
            <a:off x="6096000" y="457199"/>
            <a:ext cx="5637276" cy="5959476"/>
          </a:xfrm>
        </p:spPr>
        <p:txBody>
          <a:bodyPr anchor="ctr" anchorCtr="0">
            <a:noAutofit/>
          </a:bodyPr>
          <a:lstStyle>
            <a:lvl1pPr marL="0" indent="0" algn="ctr">
              <a:buNone/>
              <a:defRPr/>
            </a:lvl1pPr>
          </a:lstStyle>
          <a:p>
            <a:r>
              <a:rPr lang="en-US" noProof="0"/>
              <a:t>Click icon to add picture</a:t>
            </a:r>
            <a:endParaRPr lang="en-US" noProof="0" dirty="0"/>
          </a:p>
        </p:txBody>
      </p:sp>
      <p:sp>
        <p:nvSpPr>
          <p:cNvPr id="2" name="Title 1">
            <a:extLst>
              <a:ext uri="{FF2B5EF4-FFF2-40B4-BE49-F238E27FC236}">
                <a16:creationId xmlns:a16="http://schemas.microsoft.com/office/drawing/2014/main" id="{C6B931B8-6920-4B59-AD28-CB99D1D3F1A4}"/>
              </a:ext>
            </a:extLst>
          </p:cNvPr>
          <p:cNvSpPr>
            <a:spLocks noGrp="1"/>
          </p:cNvSpPr>
          <p:nvPr>
            <p:ph type="title"/>
          </p:nvPr>
        </p:nvSpPr>
        <p:spPr>
          <a:xfrm>
            <a:off x="830127" y="1436915"/>
            <a:ext cx="4584212" cy="1001338"/>
          </a:xfrm>
        </p:spPr>
        <p:txBody>
          <a:bodyPr lIns="36000" tIns="0" rIns="0" bIns="0" anchor="b">
            <a:normAutofit/>
          </a:bodyPr>
          <a:lstStyle>
            <a:lvl1pPr>
              <a:defRPr sz="3600"/>
            </a:lvl1pPr>
          </a:lstStyle>
          <a:p>
            <a:r>
              <a:rPr lang="en-US" noProof="0"/>
              <a:t>Click to edit Master title style</a:t>
            </a:r>
          </a:p>
        </p:txBody>
      </p:sp>
      <p:sp>
        <p:nvSpPr>
          <p:cNvPr id="3" name="Text Placeholder 2">
            <a:extLst>
              <a:ext uri="{FF2B5EF4-FFF2-40B4-BE49-F238E27FC236}">
                <a16:creationId xmlns:a16="http://schemas.microsoft.com/office/drawing/2014/main" id="{C246A6A6-0C1D-4435-9DB9-9E50E52E8DA2}"/>
              </a:ext>
            </a:extLst>
          </p:cNvPr>
          <p:cNvSpPr>
            <a:spLocks noGrp="1"/>
          </p:cNvSpPr>
          <p:nvPr>
            <p:ph type="body" idx="1" hasCustomPrompt="1"/>
          </p:nvPr>
        </p:nvSpPr>
        <p:spPr>
          <a:xfrm>
            <a:off x="830127" y="2545450"/>
            <a:ext cx="4584212" cy="540000"/>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BC23DBD1-F259-4AEB-A7D9-D728D6E04490}" type="datetime1">
              <a:rPr lang="en-US" noProof="0" smtClean="0"/>
              <a:t>10/27/2021</a:t>
            </a:fld>
            <a:endParaRPr lang="en-US" noProof="0"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7" name="Text Placeholder 2">
            <a:extLst>
              <a:ext uri="{FF2B5EF4-FFF2-40B4-BE49-F238E27FC236}">
                <a16:creationId xmlns:a16="http://schemas.microsoft.com/office/drawing/2014/main" id="{13548F99-E128-4301-95D8-8FDACDA5912F}"/>
              </a:ext>
            </a:extLst>
          </p:cNvPr>
          <p:cNvSpPr>
            <a:spLocks noGrp="1"/>
          </p:cNvSpPr>
          <p:nvPr>
            <p:ph type="body" idx="13" hasCustomPrompt="1"/>
          </p:nvPr>
        </p:nvSpPr>
        <p:spPr>
          <a:xfrm>
            <a:off x="830128" y="3300065"/>
            <a:ext cx="4584212" cy="1745768"/>
          </a:xfrm>
        </p:spPr>
        <p:txBody>
          <a:bodyPr lIns="36000" tIns="0" rIns="0" bIns="0">
            <a:normAutofit/>
          </a:bodyPr>
          <a:lstStyle>
            <a:lvl1pPr marL="216000" indent="-216000">
              <a:spcBef>
                <a:spcPts val="600"/>
              </a:spcBef>
              <a:buClr>
                <a:schemeClr val="accent1">
                  <a:lumMod val="40000"/>
                  <a:lumOff val="60000"/>
                </a:schemeClr>
              </a:buClr>
              <a:buSzPct val="125000"/>
              <a:buFont typeface="Wingdings" panose="05000000000000000000" pitchFamily="2" charset="2"/>
              <a:buChar char="§"/>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2" name="Picture Placeholder 11">
            <a:extLst>
              <a:ext uri="{FF2B5EF4-FFF2-40B4-BE49-F238E27FC236}">
                <a16:creationId xmlns:a16="http://schemas.microsoft.com/office/drawing/2014/main" id="{11C7490E-08AD-4189-8849-3BD35E900B86}"/>
              </a:ext>
            </a:extLst>
          </p:cNvPr>
          <p:cNvSpPr>
            <a:spLocks noGrp="1"/>
          </p:cNvSpPr>
          <p:nvPr>
            <p:ph type="pic" sz="quarter" idx="15"/>
          </p:nvPr>
        </p:nvSpPr>
        <p:spPr>
          <a:xfrm>
            <a:off x="884897" y="805589"/>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41498059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10/27/2021</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3204631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Left Picture and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466C2-B08E-47AF-9DA7-104243999B45}"/>
              </a:ext>
            </a:extLst>
          </p:cNvPr>
          <p:cNvSpPr>
            <a:spLocks noGrp="1"/>
          </p:cNvSpPr>
          <p:nvPr>
            <p:ph type="title" hasCustomPrompt="1"/>
          </p:nvPr>
        </p:nvSpPr>
        <p:spPr>
          <a:xfrm>
            <a:off x="6726213" y="2264012"/>
            <a:ext cx="4584212" cy="540000"/>
          </a:xfrm>
        </p:spPr>
        <p:txBody>
          <a:bodyPr lIns="36000" tIns="0" rIns="0" bIns="0"/>
          <a:lstStyle/>
          <a:p>
            <a:r>
              <a:rPr lang="en-US" noProof="0"/>
              <a:t>Click to edit title style</a:t>
            </a:r>
          </a:p>
        </p:txBody>
      </p:sp>
      <p:sp>
        <p:nvSpPr>
          <p:cNvPr id="7" name="Date Placeholder 6">
            <a:extLst>
              <a:ext uri="{FF2B5EF4-FFF2-40B4-BE49-F238E27FC236}">
                <a16:creationId xmlns:a16="http://schemas.microsoft.com/office/drawing/2014/main" id="{0AA31567-B240-40D5-82F7-A7DBFE5DDBDF}"/>
              </a:ext>
            </a:extLst>
          </p:cNvPr>
          <p:cNvSpPr>
            <a:spLocks noGrp="1"/>
          </p:cNvSpPr>
          <p:nvPr>
            <p:ph type="dt" sz="half" idx="10"/>
          </p:nvPr>
        </p:nvSpPr>
        <p:spPr>
          <a:xfrm>
            <a:off x="10265399" y="5810400"/>
            <a:ext cx="1080000" cy="234000"/>
          </a:xfrm>
        </p:spPr>
        <p:txBody>
          <a:bodyPr/>
          <a:lstStyle/>
          <a:p>
            <a:fld id="{23D0A551-48C9-48F6-BF4E-DE641842128B}" type="datetime1">
              <a:rPr lang="en-US" noProof="0" smtClean="0"/>
              <a:t>10/27/2021</a:t>
            </a:fld>
            <a:endParaRPr lang="en-US" noProof="0" dirty="0"/>
          </a:p>
        </p:txBody>
      </p:sp>
      <p:sp>
        <p:nvSpPr>
          <p:cNvPr id="8" name="Footer Placeholder 7">
            <a:extLst>
              <a:ext uri="{FF2B5EF4-FFF2-40B4-BE49-F238E27FC236}">
                <a16:creationId xmlns:a16="http://schemas.microsoft.com/office/drawing/2014/main" id="{20CFCD12-4263-4A80-B68E-F72622E6ADC5}"/>
              </a:ext>
            </a:extLst>
          </p:cNvPr>
          <p:cNvSpPr>
            <a:spLocks noGrp="1"/>
          </p:cNvSpPr>
          <p:nvPr>
            <p:ph type="ftr" sz="quarter" idx="11"/>
          </p:nvPr>
        </p:nvSpPr>
        <p:spPr/>
        <p:txBody>
          <a:bodyPr/>
          <a:lstStyle/>
          <a:p>
            <a:r>
              <a:rPr lang="en-US" noProof="0" dirty="0"/>
              <a:t>ADD A FOOTER</a:t>
            </a:r>
          </a:p>
        </p:txBody>
      </p:sp>
      <p:sp>
        <p:nvSpPr>
          <p:cNvPr id="9" name="Slide Number Placeholder 8">
            <a:extLst>
              <a:ext uri="{FF2B5EF4-FFF2-40B4-BE49-F238E27FC236}">
                <a16:creationId xmlns:a16="http://schemas.microsoft.com/office/drawing/2014/main" id="{A641E74F-5D68-44E6-AE69-70A1A935E91D}"/>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35" name="Picture Placeholder 7">
            <a:extLst>
              <a:ext uri="{FF2B5EF4-FFF2-40B4-BE49-F238E27FC236}">
                <a16:creationId xmlns:a16="http://schemas.microsoft.com/office/drawing/2014/main" id="{CD3882F6-C786-40F3-902A-6D4D2E6ED789}"/>
              </a:ext>
            </a:extLst>
          </p:cNvPr>
          <p:cNvSpPr>
            <a:spLocks noGrp="1"/>
          </p:cNvSpPr>
          <p:nvPr>
            <p:ph type="pic" sz="quarter" idx="14"/>
          </p:nvPr>
        </p:nvSpPr>
        <p:spPr>
          <a:xfrm>
            <a:off x="454854" y="457199"/>
            <a:ext cx="5637276" cy="5959476"/>
          </a:xfrm>
        </p:spPr>
        <p:txBody>
          <a:bodyPr anchor="ctr" anchorCtr="0">
            <a:noAutofit/>
          </a:bodyPr>
          <a:lstStyle>
            <a:lvl1pPr marL="0" indent="0" algn="ctr">
              <a:buNone/>
              <a:defRPr/>
            </a:lvl1pPr>
          </a:lstStyle>
          <a:p>
            <a:r>
              <a:rPr lang="en-US" noProof="0"/>
              <a:t>Click icon to add picture</a:t>
            </a:r>
            <a:endParaRPr lang="en-US" noProof="0" dirty="0"/>
          </a:p>
        </p:txBody>
      </p:sp>
      <p:sp>
        <p:nvSpPr>
          <p:cNvPr id="37" name="Text Placeholder 2">
            <a:extLst>
              <a:ext uri="{FF2B5EF4-FFF2-40B4-BE49-F238E27FC236}">
                <a16:creationId xmlns:a16="http://schemas.microsoft.com/office/drawing/2014/main" id="{1100B10F-F811-4557-88AB-52E9E7FE0378}"/>
              </a:ext>
            </a:extLst>
          </p:cNvPr>
          <p:cNvSpPr>
            <a:spLocks noGrp="1"/>
          </p:cNvSpPr>
          <p:nvPr>
            <p:ph type="body" idx="13" hasCustomPrompt="1"/>
          </p:nvPr>
        </p:nvSpPr>
        <p:spPr>
          <a:xfrm>
            <a:off x="6726213" y="2990573"/>
            <a:ext cx="4584212" cy="2467690"/>
          </a:xfrm>
        </p:spPr>
        <p:txBody>
          <a:bodyPr lIns="36000" tIns="0" rIns="0" bIns="0">
            <a:normAutofit/>
          </a:bodyPr>
          <a:lstStyle>
            <a:lvl1pPr marL="216000" indent="-216000">
              <a:spcBef>
                <a:spcPts val="600"/>
              </a:spcBef>
              <a:buClr>
                <a:schemeClr val="accent1">
                  <a:lumMod val="40000"/>
                  <a:lumOff val="60000"/>
                </a:schemeClr>
              </a:buClr>
              <a:buSzPct val="125000"/>
              <a:buFont typeface="Wingdings" panose="05000000000000000000" pitchFamily="2" charset="2"/>
              <a:buChar char="§"/>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2540095948"/>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cons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466C2-B08E-47AF-9DA7-104243999B45}"/>
              </a:ext>
            </a:extLst>
          </p:cNvPr>
          <p:cNvSpPr>
            <a:spLocks noGrp="1"/>
          </p:cNvSpPr>
          <p:nvPr>
            <p:ph type="title"/>
          </p:nvPr>
        </p:nvSpPr>
        <p:spPr>
          <a:xfrm>
            <a:off x="838200" y="742867"/>
            <a:ext cx="9037320" cy="566931"/>
          </a:xfrm>
        </p:spPr>
        <p:txBody>
          <a:bodyPr lIns="36000" tIns="0" rIns="0" bIns="0"/>
          <a:lstStyle/>
          <a:p>
            <a:r>
              <a:rPr lang="en-US" noProof="0"/>
              <a:t>Click to edit Master title style</a:t>
            </a:r>
          </a:p>
        </p:txBody>
      </p:sp>
      <p:sp>
        <p:nvSpPr>
          <p:cNvPr id="3" name="Text Placeholder 2">
            <a:extLst>
              <a:ext uri="{FF2B5EF4-FFF2-40B4-BE49-F238E27FC236}">
                <a16:creationId xmlns:a16="http://schemas.microsoft.com/office/drawing/2014/main" id="{8DCD31C4-8140-4486-8E32-7EA32B162A92}"/>
              </a:ext>
            </a:extLst>
          </p:cNvPr>
          <p:cNvSpPr>
            <a:spLocks noGrp="1"/>
          </p:cNvSpPr>
          <p:nvPr>
            <p:ph type="body" idx="1" hasCustomPrompt="1"/>
          </p:nvPr>
        </p:nvSpPr>
        <p:spPr>
          <a:xfrm>
            <a:off x="836612" y="2950868"/>
            <a:ext cx="48667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7" name="Date Placeholder 6">
            <a:extLst>
              <a:ext uri="{FF2B5EF4-FFF2-40B4-BE49-F238E27FC236}">
                <a16:creationId xmlns:a16="http://schemas.microsoft.com/office/drawing/2014/main" id="{0AA31567-B240-40D5-82F7-A7DBFE5DDBDF}"/>
              </a:ext>
            </a:extLst>
          </p:cNvPr>
          <p:cNvSpPr>
            <a:spLocks noGrp="1"/>
          </p:cNvSpPr>
          <p:nvPr>
            <p:ph type="dt" sz="half" idx="10"/>
          </p:nvPr>
        </p:nvSpPr>
        <p:spPr/>
        <p:txBody>
          <a:bodyPr/>
          <a:lstStyle/>
          <a:p>
            <a:fld id="{23D0A551-48C9-48F6-BF4E-DE641842128B}" type="datetime1">
              <a:rPr lang="en-US" noProof="0" smtClean="0"/>
              <a:t>10/27/2021</a:t>
            </a:fld>
            <a:endParaRPr lang="en-US" noProof="0" dirty="0"/>
          </a:p>
        </p:txBody>
      </p:sp>
      <p:sp>
        <p:nvSpPr>
          <p:cNvPr id="8" name="Footer Placeholder 7">
            <a:extLst>
              <a:ext uri="{FF2B5EF4-FFF2-40B4-BE49-F238E27FC236}">
                <a16:creationId xmlns:a16="http://schemas.microsoft.com/office/drawing/2014/main" id="{20CFCD12-4263-4A80-B68E-F72622E6ADC5}"/>
              </a:ext>
            </a:extLst>
          </p:cNvPr>
          <p:cNvSpPr>
            <a:spLocks noGrp="1"/>
          </p:cNvSpPr>
          <p:nvPr>
            <p:ph type="ftr" sz="quarter" idx="11"/>
          </p:nvPr>
        </p:nvSpPr>
        <p:spPr/>
        <p:txBody>
          <a:bodyPr/>
          <a:lstStyle/>
          <a:p>
            <a:r>
              <a:rPr lang="en-US" noProof="0" dirty="0"/>
              <a:t>ADD A FOOTER</a:t>
            </a:r>
          </a:p>
        </p:txBody>
      </p:sp>
      <p:sp>
        <p:nvSpPr>
          <p:cNvPr id="9" name="Slide Number Placeholder 8">
            <a:extLst>
              <a:ext uri="{FF2B5EF4-FFF2-40B4-BE49-F238E27FC236}">
                <a16:creationId xmlns:a16="http://schemas.microsoft.com/office/drawing/2014/main" id="{A641E74F-5D68-44E6-AE69-70A1A935E91D}"/>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12" name="Text Placeholder 11">
            <a:extLst>
              <a:ext uri="{FF2B5EF4-FFF2-40B4-BE49-F238E27FC236}">
                <a16:creationId xmlns:a16="http://schemas.microsoft.com/office/drawing/2014/main" id="{801E1CE2-D1DE-4252-B61A-6630E4C2CA05}"/>
              </a:ext>
            </a:extLst>
          </p:cNvPr>
          <p:cNvSpPr>
            <a:spLocks noGrp="1"/>
          </p:cNvSpPr>
          <p:nvPr>
            <p:ph type="body" sz="quarter" idx="13" hasCustomPrompt="1"/>
          </p:nvPr>
        </p:nvSpPr>
        <p:spPr>
          <a:xfrm>
            <a:off x="836612" y="3322311"/>
            <a:ext cx="4866745" cy="540000"/>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13" name="Text Placeholder 2">
            <a:extLst>
              <a:ext uri="{FF2B5EF4-FFF2-40B4-BE49-F238E27FC236}">
                <a16:creationId xmlns:a16="http://schemas.microsoft.com/office/drawing/2014/main" id="{3919B118-F379-4011-B1CF-E685CC09FA38}"/>
              </a:ext>
            </a:extLst>
          </p:cNvPr>
          <p:cNvSpPr>
            <a:spLocks noGrp="1"/>
          </p:cNvSpPr>
          <p:nvPr>
            <p:ph type="body" idx="14" hasCustomPrompt="1"/>
          </p:nvPr>
        </p:nvSpPr>
        <p:spPr>
          <a:xfrm>
            <a:off x="6486746" y="2950868"/>
            <a:ext cx="48667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4" name="Text Placeholder 11">
            <a:extLst>
              <a:ext uri="{FF2B5EF4-FFF2-40B4-BE49-F238E27FC236}">
                <a16:creationId xmlns:a16="http://schemas.microsoft.com/office/drawing/2014/main" id="{CF59DFEB-5DA9-4E64-84A0-3FAA808064B5}"/>
              </a:ext>
            </a:extLst>
          </p:cNvPr>
          <p:cNvSpPr>
            <a:spLocks noGrp="1"/>
          </p:cNvSpPr>
          <p:nvPr>
            <p:ph type="body" sz="quarter" idx="15" hasCustomPrompt="1"/>
          </p:nvPr>
        </p:nvSpPr>
        <p:spPr>
          <a:xfrm>
            <a:off x="6486746" y="3318403"/>
            <a:ext cx="4866745" cy="540000"/>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16" name="Picture Placeholder 15">
            <a:extLst>
              <a:ext uri="{FF2B5EF4-FFF2-40B4-BE49-F238E27FC236}">
                <a16:creationId xmlns:a16="http://schemas.microsoft.com/office/drawing/2014/main" id="{E6F4EC4F-5660-46EA-97AC-4F2DD125B485}"/>
              </a:ext>
            </a:extLst>
          </p:cNvPr>
          <p:cNvSpPr>
            <a:spLocks noGrp="1"/>
          </p:cNvSpPr>
          <p:nvPr>
            <p:ph type="pic" sz="quarter" idx="16"/>
          </p:nvPr>
        </p:nvSpPr>
        <p:spPr>
          <a:xfrm>
            <a:off x="836612" y="2284186"/>
            <a:ext cx="612648" cy="557784"/>
          </a:xfrm>
        </p:spPr>
        <p:txBody>
          <a:bodyPr anchor="ctr" anchorCtr="0">
            <a:noAutofit/>
          </a:bodyPr>
          <a:lstStyle>
            <a:lvl1pPr marL="0" indent="0" algn="ctr">
              <a:buNone/>
              <a:defRPr sz="900"/>
            </a:lvl1pPr>
          </a:lstStyle>
          <a:p>
            <a:r>
              <a:rPr lang="en-US" noProof="0"/>
              <a:t>Click icon to add picture</a:t>
            </a:r>
            <a:endParaRPr lang="en-US" noProof="0" dirty="0"/>
          </a:p>
        </p:txBody>
      </p:sp>
      <p:sp>
        <p:nvSpPr>
          <p:cNvPr id="17" name="Picture Placeholder 15">
            <a:extLst>
              <a:ext uri="{FF2B5EF4-FFF2-40B4-BE49-F238E27FC236}">
                <a16:creationId xmlns:a16="http://schemas.microsoft.com/office/drawing/2014/main" id="{F842B3BB-CE92-4AEA-A2FF-5EEC732A4EFF}"/>
              </a:ext>
            </a:extLst>
          </p:cNvPr>
          <p:cNvSpPr>
            <a:spLocks noGrp="1"/>
          </p:cNvSpPr>
          <p:nvPr>
            <p:ph type="pic" sz="quarter" idx="17"/>
          </p:nvPr>
        </p:nvSpPr>
        <p:spPr>
          <a:xfrm>
            <a:off x="6486746" y="2284186"/>
            <a:ext cx="612648" cy="557784"/>
          </a:xfrm>
        </p:spPr>
        <p:txBody>
          <a:bodyPr anchor="ctr" anchorCtr="0">
            <a:noAutofit/>
          </a:bodyPr>
          <a:lstStyle>
            <a:lvl1pPr marL="0" indent="0" algn="ctr">
              <a:buNone/>
              <a:defRPr sz="900"/>
            </a:lvl1pPr>
          </a:lstStyle>
          <a:p>
            <a:r>
              <a:rPr lang="en-US" noProof="0"/>
              <a:t>Click icon to add picture</a:t>
            </a:r>
            <a:endParaRPr lang="en-US" noProof="0" dirty="0"/>
          </a:p>
        </p:txBody>
      </p:sp>
      <p:sp>
        <p:nvSpPr>
          <p:cNvPr id="26" name="Text Placeholder 2">
            <a:extLst>
              <a:ext uri="{FF2B5EF4-FFF2-40B4-BE49-F238E27FC236}">
                <a16:creationId xmlns:a16="http://schemas.microsoft.com/office/drawing/2014/main" id="{797EA708-3A77-4F99-A2EA-0333462ED1F9}"/>
              </a:ext>
            </a:extLst>
          </p:cNvPr>
          <p:cNvSpPr>
            <a:spLocks noGrp="1"/>
          </p:cNvSpPr>
          <p:nvPr>
            <p:ph type="body" idx="18" hasCustomPrompt="1"/>
          </p:nvPr>
        </p:nvSpPr>
        <p:spPr>
          <a:xfrm>
            <a:off x="836612" y="4654845"/>
            <a:ext cx="48667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7" name="Text Placeholder 11">
            <a:extLst>
              <a:ext uri="{FF2B5EF4-FFF2-40B4-BE49-F238E27FC236}">
                <a16:creationId xmlns:a16="http://schemas.microsoft.com/office/drawing/2014/main" id="{67207F0C-C876-4E0B-B625-1FDCC3DE6BB8}"/>
              </a:ext>
            </a:extLst>
          </p:cNvPr>
          <p:cNvSpPr>
            <a:spLocks noGrp="1"/>
          </p:cNvSpPr>
          <p:nvPr>
            <p:ph type="body" sz="quarter" idx="19" hasCustomPrompt="1"/>
          </p:nvPr>
        </p:nvSpPr>
        <p:spPr>
          <a:xfrm>
            <a:off x="836612" y="5026287"/>
            <a:ext cx="4866745" cy="540000"/>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28" name="Text Placeholder 2">
            <a:extLst>
              <a:ext uri="{FF2B5EF4-FFF2-40B4-BE49-F238E27FC236}">
                <a16:creationId xmlns:a16="http://schemas.microsoft.com/office/drawing/2014/main" id="{8D53F1E4-6C15-48EA-8342-A2127473F132}"/>
              </a:ext>
            </a:extLst>
          </p:cNvPr>
          <p:cNvSpPr>
            <a:spLocks noGrp="1"/>
          </p:cNvSpPr>
          <p:nvPr>
            <p:ph type="body" idx="20" hasCustomPrompt="1"/>
          </p:nvPr>
        </p:nvSpPr>
        <p:spPr>
          <a:xfrm>
            <a:off x="6486746" y="4654845"/>
            <a:ext cx="48667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9" name="Text Placeholder 11">
            <a:extLst>
              <a:ext uri="{FF2B5EF4-FFF2-40B4-BE49-F238E27FC236}">
                <a16:creationId xmlns:a16="http://schemas.microsoft.com/office/drawing/2014/main" id="{F3CFD351-584A-4587-BC54-F35254DC7E24}"/>
              </a:ext>
            </a:extLst>
          </p:cNvPr>
          <p:cNvSpPr>
            <a:spLocks noGrp="1"/>
          </p:cNvSpPr>
          <p:nvPr>
            <p:ph type="body" sz="quarter" idx="21" hasCustomPrompt="1"/>
          </p:nvPr>
        </p:nvSpPr>
        <p:spPr>
          <a:xfrm>
            <a:off x="6486746" y="5022379"/>
            <a:ext cx="4866745" cy="540000"/>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30" name="Picture Placeholder 15">
            <a:extLst>
              <a:ext uri="{FF2B5EF4-FFF2-40B4-BE49-F238E27FC236}">
                <a16:creationId xmlns:a16="http://schemas.microsoft.com/office/drawing/2014/main" id="{1303F657-7B5B-4B28-8EAA-386438351FB4}"/>
              </a:ext>
            </a:extLst>
          </p:cNvPr>
          <p:cNvSpPr>
            <a:spLocks noGrp="1"/>
          </p:cNvSpPr>
          <p:nvPr>
            <p:ph type="pic" sz="quarter" idx="22"/>
          </p:nvPr>
        </p:nvSpPr>
        <p:spPr>
          <a:xfrm>
            <a:off x="836612" y="3988163"/>
            <a:ext cx="612648" cy="557784"/>
          </a:xfrm>
        </p:spPr>
        <p:txBody>
          <a:bodyPr anchor="ctr" anchorCtr="0">
            <a:noAutofit/>
          </a:bodyPr>
          <a:lstStyle>
            <a:lvl1pPr marL="0" indent="0" algn="ctr">
              <a:buNone/>
              <a:defRPr sz="900"/>
            </a:lvl1pPr>
          </a:lstStyle>
          <a:p>
            <a:r>
              <a:rPr lang="en-US" noProof="0"/>
              <a:t>Click icon to add picture</a:t>
            </a:r>
            <a:endParaRPr lang="en-US" noProof="0" dirty="0"/>
          </a:p>
        </p:txBody>
      </p:sp>
      <p:sp>
        <p:nvSpPr>
          <p:cNvPr id="31" name="Picture Placeholder 15">
            <a:extLst>
              <a:ext uri="{FF2B5EF4-FFF2-40B4-BE49-F238E27FC236}">
                <a16:creationId xmlns:a16="http://schemas.microsoft.com/office/drawing/2014/main" id="{F994D41E-0FC7-48BC-98E8-C6B199A7B04F}"/>
              </a:ext>
            </a:extLst>
          </p:cNvPr>
          <p:cNvSpPr>
            <a:spLocks noGrp="1"/>
          </p:cNvSpPr>
          <p:nvPr>
            <p:ph type="pic" sz="quarter" idx="23"/>
          </p:nvPr>
        </p:nvSpPr>
        <p:spPr>
          <a:xfrm>
            <a:off x="6486746" y="3988163"/>
            <a:ext cx="612648" cy="557784"/>
          </a:xfrm>
        </p:spPr>
        <p:txBody>
          <a:bodyPr anchor="ctr" anchorCtr="0">
            <a:noAutofit/>
          </a:bodyPr>
          <a:lstStyle>
            <a:lvl1pPr marL="0" indent="0" algn="ctr">
              <a:buNone/>
              <a:defRPr sz="900"/>
            </a:lvl1pPr>
          </a:lstStyle>
          <a:p>
            <a:r>
              <a:rPr lang="en-US" noProof="0"/>
              <a:t>Click icon to add picture</a:t>
            </a:r>
            <a:endParaRPr lang="en-US" noProof="0" dirty="0"/>
          </a:p>
        </p:txBody>
      </p:sp>
      <p:sp>
        <p:nvSpPr>
          <p:cNvPr id="33" name="Text Placeholder 2">
            <a:extLst>
              <a:ext uri="{FF2B5EF4-FFF2-40B4-BE49-F238E27FC236}">
                <a16:creationId xmlns:a16="http://schemas.microsoft.com/office/drawing/2014/main" id="{68514664-8AD0-4DF7-8C6F-12FFA6BEA7B2}"/>
              </a:ext>
            </a:extLst>
          </p:cNvPr>
          <p:cNvSpPr>
            <a:spLocks noGrp="1"/>
          </p:cNvSpPr>
          <p:nvPr>
            <p:ph type="body" idx="24" hasCustomPrompt="1"/>
          </p:nvPr>
        </p:nvSpPr>
        <p:spPr>
          <a:xfrm>
            <a:off x="838200" y="1377833"/>
            <a:ext cx="9037320" cy="540000"/>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4"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2380800731"/>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onitor and Two Text Blocks">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DE44FD2-4D01-4152-92DA-14AD1463CC94}"/>
              </a:ext>
            </a:extLst>
          </p:cNvPr>
          <p:cNvSpPr/>
          <p:nvPr userDrawn="1"/>
        </p:nvSpPr>
        <p:spPr>
          <a:xfrm>
            <a:off x="879144" y="2301657"/>
            <a:ext cx="5257799" cy="4374516"/>
          </a:xfrm>
          <a:prstGeom prst="rect">
            <a:avLst/>
          </a:prstGeom>
          <a:blipFill>
            <a:blip r:embed="rId2"/>
            <a:srcRect/>
            <a:stretch>
              <a:fillRect l="-2654" t="-2825" r="2654" b="-101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32466C2-B08E-47AF-9DA7-104243999B45}"/>
              </a:ext>
            </a:extLst>
          </p:cNvPr>
          <p:cNvSpPr>
            <a:spLocks noGrp="1"/>
          </p:cNvSpPr>
          <p:nvPr>
            <p:ph type="title"/>
          </p:nvPr>
        </p:nvSpPr>
        <p:spPr>
          <a:xfrm>
            <a:off x="838200" y="742867"/>
            <a:ext cx="9037320" cy="566931"/>
          </a:xfrm>
        </p:spPr>
        <p:txBody>
          <a:bodyPr lIns="36000" tIns="0" rIns="0" bIns="0"/>
          <a:lstStyle/>
          <a:p>
            <a:r>
              <a:rPr lang="en-US" noProof="0"/>
              <a:t>Click to edit Master title style</a:t>
            </a:r>
          </a:p>
        </p:txBody>
      </p:sp>
      <p:sp>
        <p:nvSpPr>
          <p:cNvPr id="7" name="Date Placeholder 6">
            <a:extLst>
              <a:ext uri="{FF2B5EF4-FFF2-40B4-BE49-F238E27FC236}">
                <a16:creationId xmlns:a16="http://schemas.microsoft.com/office/drawing/2014/main" id="{0AA31567-B240-40D5-82F7-A7DBFE5DDBDF}"/>
              </a:ext>
            </a:extLst>
          </p:cNvPr>
          <p:cNvSpPr>
            <a:spLocks noGrp="1"/>
          </p:cNvSpPr>
          <p:nvPr>
            <p:ph type="dt" sz="half" idx="10"/>
          </p:nvPr>
        </p:nvSpPr>
        <p:spPr/>
        <p:txBody>
          <a:bodyPr/>
          <a:lstStyle/>
          <a:p>
            <a:fld id="{D8FBFFEB-7D66-4958-8CB8-D2B18C6A5A9B}" type="datetime1">
              <a:rPr lang="en-US" noProof="0" smtClean="0"/>
              <a:t>10/27/2021</a:t>
            </a:fld>
            <a:endParaRPr lang="en-US" noProof="0" dirty="0"/>
          </a:p>
        </p:txBody>
      </p:sp>
      <p:sp>
        <p:nvSpPr>
          <p:cNvPr id="8" name="Footer Placeholder 7">
            <a:extLst>
              <a:ext uri="{FF2B5EF4-FFF2-40B4-BE49-F238E27FC236}">
                <a16:creationId xmlns:a16="http://schemas.microsoft.com/office/drawing/2014/main" id="{20CFCD12-4263-4A80-B68E-F72622E6ADC5}"/>
              </a:ext>
            </a:extLst>
          </p:cNvPr>
          <p:cNvSpPr>
            <a:spLocks noGrp="1"/>
          </p:cNvSpPr>
          <p:nvPr>
            <p:ph type="ftr" sz="quarter" idx="11"/>
          </p:nvPr>
        </p:nvSpPr>
        <p:spPr/>
        <p:txBody>
          <a:bodyPr/>
          <a:lstStyle/>
          <a:p>
            <a:r>
              <a:rPr lang="en-US" noProof="0" dirty="0"/>
              <a:t>ADD A FOOTER</a:t>
            </a:r>
          </a:p>
        </p:txBody>
      </p:sp>
      <p:sp>
        <p:nvSpPr>
          <p:cNvPr id="9" name="Slide Number Placeholder 8">
            <a:extLst>
              <a:ext uri="{FF2B5EF4-FFF2-40B4-BE49-F238E27FC236}">
                <a16:creationId xmlns:a16="http://schemas.microsoft.com/office/drawing/2014/main" id="{A641E74F-5D68-44E6-AE69-70A1A935E91D}"/>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13" name="Text Placeholder 2">
            <a:extLst>
              <a:ext uri="{FF2B5EF4-FFF2-40B4-BE49-F238E27FC236}">
                <a16:creationId xmlns:a16="http://schemas.microsoft.com/office/drawing/2014/main" id="{3919B118-F379-4011-B1CF-E685CC09FA38}"/>
              </a:ext>
            </a:extLst>
          </p:cNvPr>
          <p:cNvSpPr>
            <a:spLocks noGrp="1"/>
          </p:cNvSpPr>
          <p:nvPr>
            <p:ph type="body" idx="14" hasCustomPrompt="1"/>
          </p:nvPr>
        </p:nvSpPr>
        <p:spPr>
          <a:xfrm>
            <a:off x="6486746" y="3718884"/>
            <a:ext cx="20895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14" name="Text Placeholder 11">
            <a:extLst>
              <a:ext uri="{FF2B5EF4-FFF2-40B4-BE49-F238E27FC236}">
                <a16:creationId xmlns:a16="http://schemas.microsoft.com/office/drawing/2014/main" id="{CF59DFEB-5DA9-4E64-84A0-3FAA808064B5}"/>
              </a:ext>
            </a:extLst>
          </p:cNvPr>
          <p:cNvSpPr>
            <a:spLocks noGrp="1"/>
          </p:cNvSpPr>
          <p:nvPr>
            <p:ph type="body" sz="quarter" idx="15" hasCustomPrompt="1"/>
          </p:nvPr>
        </p:nvSpPr>
        <p:spPr>
          <a:xfrm>
            <a:off x="6486747" y="4086418"/>
            <a:ext cx="1783080" cy="1271016"/>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17" name="Picture Placeholder 15">
            <a:extLst>
              <a:ext uri="{FF2B5EF4-FFF2-40B4-BE49-F238E27FC236}">
                <a16:creationId xmlns:a16="http://schemas.microsoft.com/office/drawing/2014/main" id="{F842B3BB-CE92-4AEA-A2FF-5EEC732A4EFF}"/>
              </a:ext>
            </a:extLst>
          </p:cNvPr>
          <p:cNvSpPr>
            <a:spLocks noGrp="1"/>
          </p:cNvSpPr>
          <p:nvPr>
            <p:ph type="pic" sz="quarter" idx="17"/>
          </p:nvPr>
        </p:nvSpPr>
        <p:spPr>
          <a:xfrm>
            <a:off x="6486746" y="3069135"/>
            <a:ext cx="612648" cy="557784"/>
          </a:xfrm>
        </p:spPr>
        <p:txBody>
          <a:bodyPr anchor="ctr" anchorCtr="0">
            <a:noAutofit/>
          </a:bodyPr>
          <a:lstStyle>
            <a:lvl1pPr marL="0" indent="0" algn="ctr">
              <a:buNone/>
              <a:defRPr sz="900"/>
            </a:lvl1pPr>
          </a:lstStyle>
          <a:p>
            <a:r>
              <a:rPr lang="en-US" noProof="0"/>
              <a:t>Click icon to add picture</a:t>
            </a:r>
            <a:endParaRPr lang="en-US" noProof="0" dirty="0"/>
          </a:p>
        </p:txBody>
      </p:sp>
      <p:sp>
        <p:nvSpPr>
          <p:cNvPr id="33" name="Text Placeholder 2">
            <a:extLst>
              <a:ext uri="{FF2B5EF4-FFF2-40B4-BE49-F238E27FC236}">
                <a16:creationId xmlns:a16="http://schemas.microsoft.com/office/drawing/2014/main" id="{68514664-8AD0-4DF7-8C6F-12FFA6BEA7B2}"/>
              </a:ext>
            </a:extLst>
          </p:cNvPr>
          <p:cNvSpPr>
            <a:spLocks noGrp="1"/>
          </p:cNvSpPr>
          <p:nvPr>
            <p:ph type="body" idx="24" hasCustomPrompt="1"/>
          </p:nvPr>
        </p:nvSpPr>
        <p:spPr>
          <a:xfrm>
            <a:off x="838200" y="1377833"/>
            <a:ext cx="9037320" cy="540000"/>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1" name="Picture Placeholder 10">
            <a:extLst>
              <a:ext uri="{FF2B5EF4-FFF2-40B4-BE49-F238E27FC236}">
                <a16:creationId xmlns:a16="http://schemas.microsoft.com/office/drawing/2014/main" id="{3B535E35-8075-4558-BA3A-C9DFB4FCA5B8}"/>
              </a:ext>
            </a:extLst>
          </p:cNvPr>
          <p:cNvSpPr>
            <a:spLocks noGrp="1"/>
          </p:cNvSpPr>
          <p:nvPr>
            <p:ph type="pic" sz="quarter" idx="26"/>
          </p:nvPr>
        </p:nvSpPr>
        <p:spPr>
          <a:xfrm>
            <a:off x="1061177" y="2461528"/>
            <a:ext cx="4555067" cy="2590800"/>
          </a:xfrm>
        </p:spPr>
        <p:txBody>
          <a:bodyPr anchor="ctr" anchorCtr="0">
            <a:normAutofit/>
          </a:bodyPr>
          <a:lstStyle>
            <a:lvl1pPr marL="0" indent="0" algn="ctr">
              <a:buNone/>
              <a:defRPr sz="1800"/>
            </a:lvl1pPr>
          </a:lstStyle>
          <a:p>
            <a:r>
              <a:rPr lang="en-US" noProof="0"/>
              <a:t>Click icon to add picture</a:t>
            </a:r>
            <a:endParaRPr lang="en-US" noProof="0" dirty="0"/>
          </a:p>
        </p:txBody>
      </p:sp>
      <p:sp>
        <p:nvSpPr>
          <p:cNvPr id="25" name="Text Placeholder 2">
            <a:extLst>
              <a:ext uri="{FF2B5EF4-FFF2-40B4-BE49-F238E27FC236}">
                <a16:creationId xmlns:a16="http://schemas.microsoft.com/office/drawing/2014/main" id="{9E1A0053-EF84-446F-850C-6AC8FF9CCEDF}"/>
              </a:ext>
            </a:extLst>
          </p:cNvPr>
          <p:cNvSpPr>
            <a:spLocks noGrp="1"/>
          </p:cNvSpPr>
          <p:nvPr>
            <p:ph type="body" idx="27" hasCustomPrompt="1"/>
          </p:nvPr>
        </p:nvSpPr>
        <p:spPr>
          <a:xfrm>
            <a:off x="9098279" y="3718884"/>
            <a:ext cx="20895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2" name="Text Placeholder 11">
            <a:extLst>
              <a:ext uri="{FF2B5EF4-FFF2-40B4-BE49-F238E27FC236}">
                <a16:creationId xmlns:a16="http://schemas.microsoft.com/office/drawing/2014/main" id="{1534A936-14F3-4AEF-8CAD-03D91D568FE0}"/>
              </a:ext>
            </a:extLst>
          </p:cNvPr>
          <p:cNvSpPr>
            <a:spLocks noGrp="1"/>
          </p:cNvSpPr>
          <p:nvPr>
            <p:ph type="body" sz="quarter" idx="28" hasCustomPrompt="1"/>
          </p:nvPr>
        </p:nvSpPr>
        <p:spPr>
          <a:xfrm>
            <a:off x="9098280" y="4086418"/>
            <a:ext cx="1783080" cy="1271016"/>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35" name="Picture Placeholder 15">
            <a:extLst>
              <a:ext uri="{FF2B5EF4-FFF2-40B4-BE49-F238E27FC236}">
                <a16:creationId xmlns:a16="http://schemas.microsoft.com/office/drawing/2014/main" id="{A88BEF2F-BB04-4330-BC4B-2912B69653B6}"/>
              </a:ext>
            </a:extLst>
          </p:cNvPr>
          <p:cNvSpPr>
            <a:spLocks noGrp="1"/>
          </p:cNvSpPr>
          <p:nvPr>
            <p:ph type="pic" sz="quarter" idx="29"/>
          </p:nvPr>
        </p:nvSpPr>
        <p:spPr>
          <a:xfrm>
            <a:off x="9098279" y="3069135"/>
            <a:ext cx="612648" cy="557784"/>
          </a:xfrm>
        </p:spPr>
        <p:txBody>
          <a:bodyPr anchor="ctr" anchorCtr="0">
            <a:noAutofit/>
          </a:bodyPr>
          <a:lstStyle>
            <a:lvl1pPr marL="0" indent="0" algn="ctr">
              <a:buNone/>
              <a:defRPr sz="900"/>
            </a:lvl1pPr>
          </a:lstStyle>
          <a:p>
            <a:r>
              <a:rPr lang="en-US" noProof="0"/>
              <a:t>Click icon to add picture</a:t>
            </a:r>
            <a:endParaRPr lang="en-US" noProof="0" dirty="0"/>
          </a:p>
        </p:txBody>
      </p:sp>
      <p:sp>
        <p:nvSpPr>
          <p:cNvPr id="16"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955314604"/>
      </p:ext>
    </p:extLst>
  </p:cSld>
  <p:clrMapOvr>
    <a:masterClrMapping/>
  </p:clrMapOvr>
  <p:extLst>
    <p:ext uri="{DCECCB84-F9BA-43D5-87BE-67443E8EF086}">
      <p15:sldGuideLst xmlns:p15="http://schemas.microsoft.com/office/powerpoint/2012/main">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op 3">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7BBC9A-B18B-4F56-8515-321CD01B2666}"/>
              </a:ext>
            </a:extLst>
          </p:cNvPr>
          <p:cNvSpPr/>
          <p:nvPr userDrawn="1"/>
        </p:nvSpPr>
        <p:spPr>
          <a:xfrm>
            <a:off x="7975232" y="2875541"/>
            <a:ext cx="3758184" cy="3547872"/>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10/27/2021</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hasCustomPrompt="1"/>
          </p:nvPr>
        </p:nvSpPr>
        <p:spPr>
          <a:xfrm>
            <a:off x="836614" y="1377833"/>
            <a:ext cx="9535686" cy="54000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6" name="Rectangle 15">
            <a:extLst>
              <a:ext uri="{FF2B5EF4-FFF2-40B4-BE49-F238E27FC236}">
                <a16:creationId xmlns:a16="http://schemas.microsoft.com/office/drawing/2014/main" id="{7684F357-0C41-471E-A413-4D42ADE55B12}"/>
              </a:ext>
            </a:extLst>
          </p:cNvPr>
          <p:cNvSpPr/>
          <p:nvPr userDrawn="1"/>
        </p:nvSpPr>
        <p:spPr>
          <a:xfrm>
            <a:off x="458724" y="2852928"/>
            <a:ext cx="3758184" cy="3547872"/>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33076231-2A54-4E4C-AED3-197E208C14BB}"/>
              </a:ext>
            </a:extLst>
          </p:cNvPr>
          <p:cNvSpPr/>
          <p:nvPr userDrawn="1"/>
        </p:nvSpPr>
        <p:spPr>
          <a:xfrm>
            <a:off x="4216908" y="2395728"/>
            <a:ext cx="3758184" cy="4462271"/>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ext Placeholder 7">
            <a:extLst>
              <a:ext uri="{FF2B5EF4-FFF2-40B4-BE49-F238E27FC236}">
                <a16:creationId xmlns:a16="http://schemas.microsoft.com/office/drawing/2014/main" id="{63C66F5D-DEC7-40DB-ACC1-70F67F4C9F4B}"/>
              </a:ext>
            </a:extLst>
          </p:cNvPr>
          <p:cNvSpPr>
            <a:spLocks noGrp="1"/>
          </p:cNvSpPr>
          <p:nvPr>
            <p:ph type="body" sz="quarter" idx="25" hasCustomPrompt="1"/>
          </p:nvPr>
        </p:nvSpPr>
        <p:spPr>
          <a:xfrm>
            <a:off x="838086" y="3012360"/>
            <a:ext cx="1266825"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1</a:t>
            </a:r>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hasCustomPrompt="1"/>
          </p:nvPr>
        </p:nvSpPr>
        <p:spPr>
          <a:xfrm>
            <a:off x="836613"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hasCustomPrompt="1"/>
          </p:nvPr>
        </p:nvSpPr>
        <p:spPr>
          <a:xfrm>
            <a:off x="836613" y="4433657"/>
            <a:ext cx="2992278" cy="1358113"/>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22" name="Text Placeholder 7">
            <a:extLst>
              <a:ext uri="{FF2B5EF4-FFF2-40B4-BE49-F238E27FC236}">
                <a16:creationId xmlns:a16="http://schemas.microsoft.com/office/drawing/2014/main" id="{78844A59-978B-47C0-B59A-F529FA41BF10}"/>
              </a:ext>
            </a:extLst>
          </p:cNvPr>
          <p:cNvSpPr>
            <a:spLocks noGrp="1"/>
          </p:cNvSpPr>
          <p:nvPr>
            <p:ph type="body" sz="quarter" idx="26" hasCustomPrompt="1"/>
          </p:nvPr>
        </p:nvSpPr>
        <p:spPr>
          <a:xfrm>
            <a:off x="8358230" y="3012360"/>
            <a:ext cx="1266825"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3</a:t>
            </a:r>
          </a:p>
        </p:txBody>
      </p:sp>
      <p:sp>
        <p:nvSpPr>
          <p:cNvPr id="23" name="Text Placeholder 2">
            <a:extLst>
              <a:ext uri="{FF2B5EF4-FFF2-40B4-BE49-F238E27FC236}">
                <a16:creationId xmlns:a16="http://schemas.microsoft.com/office/drawing/2014/main" id="{D09F31D3-FC19-4A61-A915-5F11C6F7EBD8}"/>
              </a:ext>
            </a:extLst>
          </p:cNvPr>
          <p:cNvSpPr>
            <a:spLocks noGrp="1"/>
          </p:cNvSpPr>
          <p:nvPr>
            <p:ph type="body" idx="27" hasCustomPrompt="1"/>
          </p:nvPr>
        </p:nvSpPr>
        <p:spPr>
          <a:xfrm>
            <a:off x="8356757"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4" name="Text Placeholder 11">
            <a:extLst>
              <a:ext uri="{FF2B5EF4-FFF2-40B4-BE49-F238E27FC236}">
                <a16:creationId xmlns:a16="http://schemas.microsoft.com/office/drawing/2014/main" id="{6AA97C78-ABC3-4559-8EFA-1F24C3A6E3FE}"/>
              </a:ext>
            </a:extLst>
          </p:cNvPr>
          <p:cNvSpPr>
            <a:spLocks noGrp="1"/>
          </p:cNvSpPr>
          <p:nvPr>
            <p:ph type="body" sz="quarter" idx="28" hasCustomPrompt="1"/>
          </p:nvPr>
        </p:nvSpPr>
        <p:spPr>
          <a:xfrm>
            <a:off x="8356757" y="4433657"/>
            <a:ext cx="2992278" cy="1358113"/>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25" name="Text Placeholder 7">
            <a:extLst>
              <a:ext uri="{FF2B5EF4-FFF2-40B4-BE49-F238E27FC236}">
                <a16:creationId xmlns:a16="http://schemas.microsoft.com/office/drawing/2014/main" id="{92A70C67-E4B2-45C8-BD5F-DF3679B00C82}"/>
              </a:ext>
            </a:extLst>
          </p:cNvPr>
          <p:cNvSpPr>
            <a:spLocks noGrp="1"/>
          </p:cNvSpPr>
          <p:nvPr>
            <p:ph type="body" sz="quarter" idx="29" hasCustomPrompt="1"/>
          </p:nvPr>
        </p:nvSpPr>
        <p:spPr>
          <a:xfrm>
            <a:off x="4596270" y="3012360"/>
            <a:ext cx="1266825"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2</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hasCustomPrompt="1"/>
          </p:nvPr>
        </p:nvSpPr>
        <p:spPr>
          <a:xfrm>
            <a:off x="4594797"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7" name="Text Placeholder 11">
            <a:extLst>
              <a:ext uri="{FF2B5EF4-FFF2-40B4-BE49-F238E27FC236}">
                <a16:creationId xmlns:a16="http://schemas.microsoft.com/office/drawing/2014/main" id="{62E97E9F-0DAA-48F4-90F4-640195EAD7DA}"/>
              </a:ext>
            </a:extLst>
          </p:cNvPr>
          <p:cNvSpPr>
            <a:spLocks noGrp="1"/>
          </p:cNvSpPr>
          <p:nvPr>
            <p:ph type="body" sz="quarter" idx="31" hasCustomPrompt="1"/>
          </p:nvPr>
        </p:nvSpPr>
        <p:spPr>
          <a:xfrm>
            <a:off x="4594797" y="4433657"/>
            <a:ext cx="2992278" cy="1358113"/>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28" name="Picture Placeholder 11">
            <a:extLst>
              <a:ext uri="{FF2B5EF4-FFF2-40B4-BE49-F238E27FC236}">
                <a16:creationId xmlns:a16="http://schemas.microsoft.com/office/drawing/2014/main" id="{48D7F0F9-4118-4257-9D45-A5772C2110D7}"/>
              </a:ext>
            </a:extLst>
          </p:cNvPr>
          <p:cNvSpPr>
            <a:spLocks noGrp="1"/>
          </p:cNvSpPr>
          <p:nvPr>
            <p:ph type="pic" sz="quarter" idx="32"/>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13181972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7B50B3BF-9C89-4723-AE4C-8AC5E6572CE2}" type="datetime1">
              <a:rPr lang="en-US" noProof="0" smtClean="0"/>
              <a:t>10/27/2021</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6" name="Rectangle 5">
            <a:extLst>
              <a:ext uri="{FF2B5EF4-FFF2-40B4-BE49-F238E27FC236}">
                <a16:creationId xmlns:a16="http://schemas.microsoft.com/office/drawing/2014/main" id="{933A2111-9E77-40EF-86DB-0DCF4279EE04}"/>
              </a:ext>
            </a:extLst>
          </p:cNvPr>
          <p:cNvSpPr/>
          <p:nvPr userDrawn="1"/>
        </p:nvSpPr>
        <p:spPr>
          <a:xfrm>
            <a:off x="442913" y="2238229"/>
            <a:ext cx="11749087" cy="1538525"/>
          </a:xfrm>
          <a:prstGeom prst="rect">
            <a:avLst/>
          </a:prstGeom>
          <a:gradFill>
            <a:gsLst>
              <a:gs pos="100000">
                <a:schemeClr val="accent1">
                  <a:lumMod val="75000"/>
                  <a:alpha val="20000"/>
                </a:schemeClr>
              </a:gs>
              <a:gs pos="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hasCustomPrompt="1"/>
          </p:nvPr>
        </p:nvSpPr>
        <p:spPr>
          <a:xfrm>
            <a:off x="836614" y="1377833"/>
            <a:ext cx="9535686" cy="54000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Text Placeholder 7">
            <a:extLst>
              <a:ext uri="{FF2B5EF4-FFF2-40B4-BE49-F238E27FC236}">
                <a16:creationId xmlns:a16="http://schemas.microsoft.com/office/drawing/2014/main" id="{BB9AC69A-F349-47A4-BC2D-27B0A7514469}"/>
              </a:ext>
            </a:extLst>
          </p:cNvPr>
          <p:cNvSpPr>
            <a:spLocks noGrp="1"/>
          </p:cNvSpPr>
          <p:nvPr>
            <p:ph type="body" sz="quarter" idx="25" hasCustomPrompt="1"/>
          </p:nvPr>
        </p:nvSpPr>
        <p:spPr>
          <a:xfrm>
            <a:off x="874713" y="2623018"/>
            <a:ext cx="2992278"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1</a:t>
            </a:r>
          </a:p>
        </p:txBody>
      </p:sp>
      <p:sp>
        <p:nvSpPr>
          <p:cNvPr id="11" name="Text Placeholder 2">
            <a:extLst>
              <a:ext uri="{FF2B5EF4-FFF2-40B4-BE49-F238E27FC236}">
                <a16:creationId xmlns:a16="http://schemas.microsoft.com/office/drawing/2014/main" id="{CAC4E2DC-6DA0-4F8B-846F-A0B6430B2768}"/>
              </a:ext>
            </a:extLst>
          </p:cNvPr>
          <p:cNvSpPr>
            <a:spLocks noGrp="1"/>
          </p:cNvSpPr>
          <p:nvPr>
            <p:ph type="body" idx="1" hasCustomPrompt="1"/>
          </p:nvPr>
        </p:nvSpPr>
        <p:spPr>
          <a:xfrm>
            <a:off x="836613"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Text Placeholder 11">
            <a:extLst>
              <a:ext uri="{FF2B5EF4-FFF2-40B4-BE49-F238E27FC236}">
                <a16:creationId xmlns:a16="http://schemas.microsoft.com/office/drawing/2014/main" id="{F87794B2-6DF5-42E5-A435-F8FADACBCF86}"/>
              </a:ext>
            </a:extLst>
          </p:cNvPr>
          <p:cNvSpPr>
            <a:spLocks noGrp="1"/>
          </p:cNvSpPr>
          <p:nvPr>
            <p:ph type="body" sz="quarter" idx="13" hasCustomPrompt="1"/>
          </p:nvPr>
        </p:nvSpPr>
        <p:spPr>
          <a:xfrm>
            <a:off x="836613" y="4433657"/>
            <a:ext cx="4893566" cy="1358113"/>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13" name="Text Placeholder 7">
            <a:extLst>
              <a:ext uri="{FF2B5EF4-FFF2-40B4-BE49-F238E27FC236}">
                <a16:creationId xmlns:a16="http://schemas.microsoft.com/office/drawing/2014/main" id="{DFC6F434-B720-414A-A92B-EFFC947E69C5}"/>
              </a:ext>
            </a:extLst>
          </p:cNvPr>
          <p:cNvSpPr>
            <a:spLocks noGrp="1"/>
          </p:cNvSpPr>
          <p:nvPr>
            <p:ph type="body" sz="quarter" idx="26" hasCustomPrompt="1"/>
          </p:nvPr>
        </p:nvSpPr>
        <p:spPr>
          <a:xfrm>
            <a:off x="6501650" y="2616710"/>
            <a:ext cx="2992278"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1</a:t>
            </a:r>
          </a:p>
        </p:txBody>
      </p:sp>
      <p:sp>
        <p:nvSpPr>
          <p:cNvPr id="14" name="Text Placeholder 2">
            <a:extLst>
              <a:ext uri="{FF2B5EF4-FFF2-40B4-BE49-F238E27FC236}">
                <a16:creationId xmlns:a16="http://schemas.microsoft.com/office/drawing/2014/main" id="{7DDDFEB1-7872-4940-890E-713981F69C4B}"/>
              </a:ext>
            </a:extLst>
          </p:cNvPr>
          <p:cNvSpPr>
            <a:spLocks noGrp="1"/>
          </p:cNvSpPr>
          <p:nvPr>
            <p:ph type="body" idx="30" hasCustomPrompt="1"/>
          </p:nvPr>
        </p:nvSpPr>
        <p:spPr>
          <a:xfrm>
            <a:off x="6501650"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5" name="Text Placeholder 11">
            <a:extLst>
              <a:ext uri="{FF2B5EF4-FFF2-40B4-BE49-F238E27FC236}">
                <a16:creationId xmlns:a16="http://schemas.microsoft.com/office/drawing/2014/main" id="{9F54982B-78F2-4014-A84C-F25539C6DC8A}"/>
              </a:ext>
            </a:extLst>
          </p:cNvPr>
          <p:cNvSpPr>
            <a:spLocks noGrp="1"/>
          </p:cNvSpPr>
          <p:nvPr>
            <p:ph type="body" sz="quarter" idx="31" hasCustomPrompt="1"/>
          </p:nvPr>
        </p:nvSpPr>
        <p:spPr>
          <a:xfrm>
            <a:off x="6501650" y="4433657"/>
            <a:ext cx="4853737" cy="1376965"/>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16" name="Picture Placeholder 11">
            <a:extLst>
              <a:ext uri="{FF2B5EF4-FFF2-40B4-BE49-F238E27FC236}">
                <a16:creationId xmlns:a16="http://schemas.microsoft.com/office/drawing/2014/main" id="{48D7F0F9-4118-4257-9D45-A5772C2110D7}"/>
              </a:ext>
            </a:extLst>
          </p:cNvPr>
          <p:cNvSpPr>
            <a:spLocks noGrp="1"/>
          </p:cNvSpPr>
          <p:nvPr>
            <p:ph type="pic" sz="quarter" idx="32"/>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98663867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ircles Fram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AA4D017-0A70-4D48-AAEC-419979E13E79}"/>
              </a:ext>
            </a:extLst>
          </p:cNvPr>
          <p:cNvSpPr>
            <a:spLocks noGrp="1"/>
          </p:cNvSpPr>
          <p:nvPr>
            <p:ph type="dt" sz="half" idx="10"/>
          </p:nvPr>
        </p:nvSpPr>
        <p:spPr/>
        <p:txBody>
          <a:bodyPr/>
          <a:lstStyle/>
          <a:p>
            <a:fld id="{09DA4596-3085-4BB2-8F53-0564AA69708A}" type="datetime1">
              <a:rPr lang="en-US" noProof="0" smtClean="0"/>
              <a:t>10/27/2021</a:t>
            </a:fld>
            <a:endParaRPr lang="en-US" noProof="0" dirty="0"/>
          </a:p>
        </p:txBody>
      </p:sp>
      <p:sp>
        <p:nvSpPr>
          <p:cNvPr id="4" name="Footer Placeholder 3">
            <a:extLst>
              <a:ext uri="{FF2B5EF4-FFF2-40B4-BE49-F238E27FC236}">
                <a16:creationId xmlns:a16="http://schemas.microsoft.com/office/drawing/2014/main" id="{B7BBC7E7-6231-47E3-8EF5-B6940485EEEF}"/>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5FCF16B4-2B81-4254-9C13-836431B5E213}"/>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21" name="Oval 20">
            <a:extLst>
              <a:ext uri="{FF2B5EF4-FFF2-40B4-BE49-F238E27FC236}">
                <a16:creationId xmlns:a16="http://schemas.microsoft.com/office/drawing/2014/main" id="{301015CF-499A-4BBE-9753-C58924478363}"/>
              </a:ext>
            </a:extLst>
          </p:cNvPr>
          <p:cNvSpPr/>
          <p:nvPr userDrawn="1"/>
        </p:nvSpPr>
        <p:spPr>
          <a:xfrm>
            <a:off x="1810787" y="2541781"/>
            <a:ext cx="2322576" cy="2322576"/>
          </a:xfrm>
          <a:prstGeom prst="ellipse">
            <a:avLst/>
          </a:prstGeom>
          <a:gradFill>
            <a:gsLst>
              <a:gs pos="0">
                <a:schemeClr val="bg2">
                  <a:alpha val="10000"/>
                </a:schemeClr>
              </a:gs>
              <a:gs pos="100000">
                <a:schemeClr val="bg2">
                  <a:lumMod val="75000"/>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A25F4982-38CF-44F1-8F23-63FB784DDB3F}"/>
              </a:ext>
            </a:extLst>
          </p:cNvPr>
          <p:cNvSpPr/>
          <p:nvPr userDrawn="1"/>
        </p:nvSpPr>
        <p:spPr>
          <a:xfrm>
            <a:off x="3997452" y="2200193"/>
            <a:ext cx="3008376" cy="3008376"/>
          </a:xfrm>
          <a:prstGeom prst="ellipse">
            <a:avLst/>
          </a:prstGeom>
          <a:gradFill>
            <a:gsLst>
              <a:gs pos="100000">
                <a:schemeClr val="bg2">
                  <a:lumMod val="75000"/>
                  <a:alpha val="20000"/>
                </a:schemeClr>
              </a:gs>
              <a:gs pos="0">
                <a:schemeClr val="tx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2E9E2742-0CF7-4498-9804-D4E1B556238F}"/>
              </a:ext>
            </a:extLst>
          </p:cNvPr>
          <p:cNvSpPr/>
          <p:nvPr userDrawn="1"/>
        </p:nvSpPr>
        <p:spPr>
          <a:xfrm>
            <a:off x="6869918" y="1978150"/>
            <a:ext cx="3511296" cy="3511296"/>
          </a:xfrm>
          <a:prstGeom prst="ellipse">
            <a:avLst/>
          </a:prstGeom>
          <a:gradFill>
            <a:gsLst>
              <a:gs pos="0">
                <a:schemeClr val="accent1">
                  <a:lumMod val="75000"/>
                  <a:alpha val="20000"/>
                </a:schemeClr>
              </a:gs>
              <a:gs pos="100000">
                <a:schemeClr val="accent1">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Text Placeholder 7">
            <a:extLst>
              <a:ext uri="{FF2B5EF4-FFF2-40B4-BE49-F238E27FC236}">
                <a16:creationId xmlns:a16="http://schemas.microsoft.com/office/drawing/2014/main" id="{6BA84852-3669-4ADB-BADA-A7F54196B2BE}"/>
              </a:ext>
            </a:extLst>
          </p:cNvPr>
          <p:cNvSpPr>
            <a:spLocks noGrp="1"/>
          </p:cNvSpPr>
          <p:nvPr>
            <p:ph type="body" sz="quarter" idx="25" hasCustomPrompt="1"/>
          </p:nvPr>
        </p:nvSpPr>
        <p:spPr>
          <a:xfrm>
            <a:off x="2073295" y="3071195"/>
            <a:ext cx="1797559" cy="781561"/>
          </a:xfrm>
        </p:spPr>
        <p:txBody>
          <a:bodyPr lIns="0" tIns="0" rIns="0" bIns="0">
            <a:noAutofit/>
          </a:bodyPr>
          <a:lstStyle>
            <a:lvl1pPr marL="0" indent="0" algn="ctr">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1</a:t>
            </a:r>
          </a:p>
        </p:txBody>
      </p:sp>
      <p:sp>
        <p:nvSpPr>
          <p:cNvPr id="28" name="Text Placeholder 2">
            <a:extLst>
              <a:ext uri="{FF2B5EF4-FFF2-40B4-BE49-F238E27FC236}">
                <a16:creationId xmlns:a16="http://schemas.microsoft.com/office/drawing/2014/main" id="{332ADE7C-CB58-4543-8A89-D1BAA23B59EB}"/>
              </a:ext>
            </a:extLst>
          </p:cNvPr>
          <p:cNvSpPr>
            <a:spLocks noGrp="1"/>
          </p:cNvSpPr>
          <p:nvPr>
            <p:ph type="body" idx="1" hasCustomPrompt="1"/>
          </p:nvPr>
        </p:nvSpPr>
        <p:spPr>
          <a:xfrm>
            <a:off x="1730075" y="5649340"/>
            <a:ext cx="2484000" cy="334918"/>
          </a:xfrm>
        </p:spPr>
        <p:txBody>
          <a:bodyPr lIns="36000" tIns="0" rIns="0" bIns="0" anchor="b">
            <a:normAutofit/>
          </a:bodyPr>
          <a:lstStyle>
            <a:lvl1pPr marL="0" indent="0" algn="ctr">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9" name="Text Placeholder 11">
            <a:extLst>
              <a:ext uri="{FF2B5EF4-FFF2-40B4-BE49-F238E27FC236}">
                <a16:creationId xmlns:a16="http://schemas.microsoft.com/office/drawing/2014/main" id="{BEF70025-7AF3-426D-AAE8-5D25E1A5CB6E}"/>
              </a:ext>
            </a:extLst>
          </p:cNvPr>
          <p:cNvSpPr>
            <a:spLocks noGrp="1"/>
          </p:cNvSpPr>
          <p:nvPr>
            <p:ph type="body" sz="quarter" idx="13" hasCustomPrompt="1"/>
          </p:nvPr>
        </p:nvSpPr>
        <p:spPr>
          <a:xfrm>
            <a:off x="2165887" y="3909381"/>
            <a:ext cx="1596816" cy="430700"/>
          </a:xfrm>
        </p:spPr>
        <p:txBody>
          <a:bodyPr lIns="36000" tIns="0" rIns="0" bIns="0">
            <a:noAutofit/>
          </a:bodyPr>
          <a:lstStyle>
            <a:lvl1pPr marL="0" indent="0" algn="ctr">
              <a:buNone/>
              <a:defRPr sz="2800"/>
            </a:lvl1pPr>
            <a:lvl2pPr marL="457200" indent="0">
              <a:buNone/>
              <a:defRPr sz="2800"/>
            </a:lvl2pPr>
          </a:lstStyle>
          <a:p>
            <a:pPr lvl="0"/>
            <a:r>
              <a:rPr lang="en-US" noProof="0"/>
              <a:t>Billion</a:t>
            </a:r>
          </a:p>
        </p:txBody>
      </p:sp>
      <p:sp>
        <p:nvSpPr>
          <p:cNvPr id="30" name="Text Placeholder 2">
            <a:extLst>
              <a:ext uri="{FF2B5EF4-FFF2-40B4-BE49-F238E27FC236}">
                <a16:creationId xmlns:a16="http://schemas.microsoft.com/office/drawing/2014/main" id="{B48A1176-4AC8-4197-8737-21A26EC60370}"/>
              </a:ext>
            </a:extLst>
          </p:cNvPr>
          <p:cNvSpPr>
            <a:spLocks noGrp="1"/>
          </p:cNvSpPr>
          <p:nvPr>
            <p:ph type="body" idx="32" hasCustomPrompt="1"/>
          </p:nvPr>
        </p:nvSpPr>
        <p:spPr>
          <a:xfrm>
            <a:off x="4362457" y="5674484"/>
            <a:ext cx="2484000" cy="334918"/>
          </a:xfrm>
        </p:spPr>
        <p:txBody>
          <a:bodyPr lIns="36000" tIns="0" rIns="0" bIns="0" anchor="b">
            <a:normAutofit/>
          </a:bodyPr>
          <a:lstStyle>
            <a:lvl1pPr marL="0" indent="0" algn="ctr">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1" name="Text Placeholder 2">
            <a:extLst>
              <a:ext uri="{FF2B5EF4-FFF2-40B4-BE49-F238E27FC236}">
                <a16:creationId xmlns:a16="http://schemas.microsoft.com/office/drawing/2014/main" id="{9E48A353-E825-43A2-9268-3772DF852C93}"/>
              </a:ext>
            </a:extLst>
          </p:cNvPr>
          <p:cNvSpPr>
            <a:spLocks noGrp="1"/>
          </p:cNvSpPr>
          <p:nvPr>
            <p:ph type="body" idx="33" hasCustomPrompt="1"/>
          </p:nvPr>
        </p:nvSpPr>
        <p:spPr>
          <a:xfrm>
            <a:off x="7383566" y="5656692"/>
            <a:ext cx="2484000" cy="334918"/>
          </a:xfrm>
        </p:spPr>
        <p:txBody>
          <a:bodyPr lIns="36000" tIns="0" rIns="0" bIns="0" anchor="b">
            <a:normAutofit/>
          </a:bodyPr>
          <a:lstStyle>
            <a:lvl1pPr marL="0" indent="0" algn="ctr">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2" name="Text Placeholder 7">
            <a:extLst>
              <a:ext uri="{FF2B5EF4-FFF2-40B4-BE49-F238E27FC236}">
                <a16:creationId xmlns:a16="http://schemas.microsoft.com/office/drawing/2014/main" id="{289C6559-A412-4545-8BEA-9C8CF0E92D8D}"/>
              </a:ext>
            </a:extLst>
          </p:cNvPr>
          <p:cNvSpPr>
            <a:spLocks noGrp="1"/>
          </p:cNvSpPr>
          <p:nvPr>
            <p:ph type="body" sz="quarter" idx="34" hasCustomPrompt="1"/>
          </p:nvPr>
        </p:nvSpPr>
        <p:spPr>
          <a:xfrm>
            <a:off x="4602860" y="3068895"/>
            <a:ext cx="1797559" cy="781561"/>
          </a:xfrm>
        </p:spPr>
        <p:txBody>
          <a:bodyPr lIns="0" tIns="0" rIns="0" bIns="0">
            <a:noAutofit/>
          </a:bodyPr>
          <a:lstStyle>
            <a:lvl1pPr marL="0" indent="0" algn="ctr">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1</a:t>
            </a:r>
          </a:p>
        </p:txBody>
      </p:sp>
      <p:sp>
        <p:nvSpPr>
          <p:cNvPr id="33" name="Text Placeholder 7">
            <a:extLst>
              <a:ext uri="{FF2B5EF4-FFF2-40B4-BE49-F238E27FC236}">
                <a16:creationId xmlns:a16="http://schemas.microsoft.com/office/drawing/2014/main" id="{0B7BFF13-EDBB-45CE-97A5-A148A3ACA7A0}"/>
              </a:ext>
            </a:extLst>
          </p:cNvPr>
          <p:cNvSpPr>
            <a:spLocks noGrp="1"/>
          </p:cNvSpPr>
          <p:nvPr>
            <p:ph type="body" sz="quarter" idx="35" hasCustomPrompt="1"/>
          </p:nvPr>
        </p:nvSpPr>
        <p:spPr>
          <a:xfrm>
            <a:off x="7726786" y="3068895"/>
            <a:ext cx="1797559" cy="781561"/>
          </a:xfrm>
        </p:spPr>
        <p:txBody>
          <a:bodyPr lIns="0" tIns="0" rIns="0" bIns="0">
            <a:noAutofit/>
          </a:bodyPr>
          <a:lstStyle>
            <a:lvl1pPr marL="0" indent="0" algn="ctr">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1</a:t>
            </a:r>
          </a:p>
        </p:txBody>
      </p:sp>
      <p:sp>
        <p:nvSpPr>
          <p:cNvPr id="34" name="Text Placeholder 11">
            <a:extLst>
              <a:ext uri="{FF2B5EF4-FFF2-40B4-BE49-F238E27FC236}">
                <a16:creationId xmlns:a16="http://schemas.microsoft.com/office/drawing/2014/main" id="{4CFD8A3C-72E7-4646-94B5-3D08F2A9B987}"/>
              </a:ext>
            </a:extLst>
          </p:cNvPr>
          <p:cNvSpPr>
            <a:spLocks noGrp="1"/>
          </p:cNvSpPr>
          <p:nvPr>
            <p:ph type="body" sz="quarter" idx="36" hasCustomPrompt="1"/>
          </p:nvPr>
        </p:nvSpPr>
        <p:spPr>
          <a:xfrm>
            <a:off x="4703232" y="3917466"/>
            <a:ext cx="1596816" cy="430700"/>
          </a:xfrm>
        </p:spPr>
        <p:txBody>
          <a:bodyPr lIns="36000" tIns="0" rIns="0" bIns="0">
            <a:noAutofit/>
          </a:bodyPr>
          <a:lstStyle>
            <a:lvl1pPr marL="0" indent="0" algn="ctr">
              <a:buNone/>
              <a:defRPr sz="2800"/>
            </a:lvl1pPr>
            <a:lvl2pPr marL="457200" indent="0">
              <a:buNone/>
              <a:defRPr sz="2800"/>
            </a:lvl2pPr>
          </a:lstStyle>
          <a:p>
            <a:pPr lvl="0"/>
            <a:r>
              <a:rPr lang="en-US" noProof="0"/>
              <a:t>Billion</a:t>
            </a:r>
          </a:p>
        </p:txBody>
      </p:sp>
      <p:sp>
        <p:nvSpPr>
          <p:cNvPr id="35" name="Text Placeholder 11">
            <a:extLst>
              <a:ext uri="{FF2B5EF4-FFF2-40B4-BE49-F238E27FC236}">
                <a16:creationId xmlns:a16="http://schemas.microsoft.com/office/drawing/2014/main" id="{16E9923E-87D9-40DD-9F02-63A0EE936A1F}"/>
              </a:ext>
            </a:extLst>
          </p:cNvPr>
          <p:cNvSpPr>
            <a:spLocks noGrp="1"/>
          </p:cNvSpPr>
          <p:nvPr>
            <p:ph type="body" sz="quarter" idx="37" hasCustomPrompt="1"/>
          </p:nvPr>
        </p:nvSpPr>
        <p:spPr>
          <a:xfrm>
            <a:off x="7827157" y="3917466"/>
            <a:ext cx="1596816" cy="430700"/>
          </a:xfrm>
        </p:spPr>
        <p:txBody>
          <a:bodyPr lIns="36000" tIns="0" rIns="0" bIns="0">
            <a:noAutofit/>
          </a:bodyPr>
          <a:lstStyle>
            <a:lvl1pPr marL="0" indent="0" algn="ctr">
              <a:buNone/>
              <a:defRPr sz="2800"/>
            </a:lvl1pPr>
            <a:lvl2pPr marL="457200" indent="0">
              <a:buNone/>
              <a:defRPr sz="2800"/>
            </a:lvl2pPr>
          </a:lstStyle>
          <a:p>
            <a:pPr lvl="0"/>
            <a:r>
              <a:rPr lang="en-US" noProof="0"/>
              <a:t>Billion</a:t>
            </a:r>
          </a:p>
        </p:txBody>
      </p:sp>
      <p:sp>
        <p:nvSpPr>
          <p:cNvPr id="20" name="Title 1">
            <a:extLst>
              <a:ext uri="{FF2B5EF4-FFF2-40B4-BE49-F238E27FC236}">
                <a16:creationId xmlns:a16="http://schemas.microsoft.com/office/drawing/2014/main" id="{138ED511-212A-DA4E-98FC-496D7B92A73F}"/>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25" name="Text Placeholder 2">
            <a:extLst>
              <a:ext uri="{FF2B5EF4-FFF2-40B4-BE49-F238E27FC236}">
                <a16:creationId xmlns:a16="http://schemas.microsoft.com/office/drawing/2014/main" id="{53F5D1F3-7B20-844A-AD7A-66AA1CAC2557}"/>
              </a:ext>
            </a:extLst>
          </p:cNvPr>
          <p:cNvSpPr>
            <a:spLocks noGrp="1"/>
          </p:cNvSpPr>
          <p:nvPr>
            <p:ph type="body" idx="24" hasCustomPrompt="1"/>
          </p:nvPr>
        </p:nvSpPr>
        <p:spPr>
          <a:xfrm>
            <a:off x="836614" y="1377833"/>
            <a:ext cx="9535686" cy="54000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6" name="Picture Placeholder 11">
            <a:extLst>
              <a:ext uri="{FF2B5EF4-FFF2-40B4-BE49-F238E27FC236}">
                <a16:creationId xmlns:a16="http://schemas.microsoft.com/office/drawing/2014/main" id="{48D7F0F9-4118-4257-9D45-A5772C2110D7}"/>
              </a:ext>
            </a:extLst>
          </p:cNvPr>
          <p:cNvSpPr>
            <a:spLocks noGrp="1"/>
          </p:cNvSpPr>
          <p:nvPr>
            <p:ph type="pic" sz="quarter" idx="38"/>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242031382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7BBC9A-B18B-4F56-8515-321CD01B2666}"/>
              </a:ext>
            </a:extLst>
          </p:cNvPr>
          <p:cNvSpPr/>
          <p:nvPr userDrawn="1"/>
        </p:nvSpPr>
        <p:spPr>
          <a:xfrm>
            <a:off x="6096000" y="2875541"/>
            <a:ext cx="5653088" cy="2724912"/>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10/27/2021</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hasCustomPrompt="1"/>
          </p:nvPr>
        </p:nvSpPr>
        <p:spPr>
          <a:xfrm>
            <a:off x="836614" y="1377833"/>
            <a:ext cx="9535686" cy="909018"/>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8" name="Rectangle 17">
            <a:extLst>
              <a:ext uri="{FF2B5EF4-FFF2-40B4-BE49-F238E27FC236}">
                <a16:creationId xmlns:a16="http://schemas.microsoft.com/office/drawing/2014/main" id="{33076231-2A54-4E4C-AED3-197E208C14BB}"/>
              </a:ext>
            </a:extLst>
          </p:cNvPr>
          <p:cNvSpPr/>
          <p:nvPr userDrawn="1"/>
        </p:nvSpPr>
        <p:spPr>
          <a:xfrm>
            <a:off x="0" y="2891583"/>
            <a:ext cx="6096000" cy="2724912"/>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hasCustomPrompt="1"/>
          </p:nvPr>
        </p:nvSpPr>
        <p:spPr>
          <a:xfrm>
            <a:off x="836612" y="3278541"/>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hasCustomPrompt="1"/>
          </p:nvPr>
        </p:nvSpPr>
        <p:spPr>
          <a:xfrm>
            <a:off x="836612" y="3663631"/>
            <a:ext cx="4820533" cy="1618232"/>
          </a:xfrm>
        </p:spPr>
        <p:txBody>
          <a:bodyPr lIns="36000" tIns="0" rIns="0" bIns="0">
            <a:normAutofit/>
          </a:bodyPr>
          <a:lstStyle>
            <a:lvl1pPr marL="171450" indent="-171450">
              <a:spcBef>
                <a:spcPts val="600"/>
              </a:spcBef>
              <a:buClr>
                <a:schemeClr val="accent1">
                  <a:lumMod val="40000"/>
                  <a:lumOff val="60000"/>
                </a:schemeClr>
              </a:buClr>
              <a:buSzPct val="125000"/>
              <a:buFont typeface="Wingdings" panose="05000000000000000000" pitchFamily="2" charset="2"/>
              <a:buChar char="§"/>
              <a:defRPr sz="1400"/>
            </a:lvl1pPr>
            <a:lvl2pPr marL="628650" indent="-171450">
              <a:spcBef>
                <a:spcPts val="600"/>
              </a:spcBef>
              <a:buClr>
                <a:schemeClr val="accent1">
                  <a:lumMod val="40000"/>
                  <a:lumOff val="60000"/>
                </a:schemeClr>
              </a:buClr>
              <a:buSzPct val="125000"/>
              <a:buFont typeface="Wingdings" panose="05000000000000000000" pitchFamily="2" charset="2"/>
              <a:buChar char="§"/>
              <a:defRPr sz="1400"/>
            </a:lvl2pPr>
          </a:lstStyle>
          <a:p>
            <a:pPr lvl="0"/>
            <a:r>
              <a:rPr lang="en-US" noProof="0"/>
              <a:t>Edit Master text styles</a:t>
            </a:r>
          </a:p>
          <a:p>
            <a:pPr lvl="1"/>
            <a:r>
              <a:rPr lang="en-US" noProof="0"/>
              <a:t>Second level</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hasCustomPrompt="1"/>
          </p:nvPr>
        </p:nvSpPr>
        <p:spPr>
          <a:xfrm>
            <a:off x="6495790" y="3278541"/>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7" name="Text Placeholder 11">
            <a:extLst>
              <a:ext uri="{FF2B5EF4-FFF2-40B4-BE49-F238E27FC236}">
                <a16:creationId xmlns:a16="http://schemas.microsoft.com/office/drawing/2014/main" id="{62E97E9F-0DAA-48F4-90F4-640195EAD7DA}"/>
              </a:ext>
            </a:extLst>
          </p:cNvPr>
          <p:cNvSpPr>
            <a:spLocks noGrp="1"/>
          </p:cNvSpPr>
          <p:nvPr>
            <p:ph type="body" sz="quarter" idx="31" hasCustomPrompt="1"/>
          </p:nvPr>
        </p:nvSpPr>
        <p:spPr>
          <a:xfrm>
            <a:off x="6495790" y="3663631"/>
            <a:ext cx="4820533" cy="1618232"/>
          </a:xfrm>
        </p:spPr>
        <p:txBody>
          <a:bodyPr lIns="36000" tIns="0" rIns="0" bIns="0">
            <a:normAutofit/>
          </a:bodyPr>
          <a:lstStyle>
            <a:lvl1pPr marL="171450" indent="-171450">
              <a:spcBef>
                <a:spcPts val="600"/>
              </a:spcBef>
              <a:buClr>
                <a:schemeClr val="bg2">
                  <a:lumMod val="40000"/>
                  <a:lumOff val="60000"/>
                </a:schemeClr>
              </a:buClr>
              <a:buSzPct val="125000"/>
              <a:buFont typeface="Wingdings" panose="05000000000000000000" pitchFamily="2" charset="2"/>
              <a:buChar char="§"/>
              <a:defRPr sz="1400"/>
            </a:lvl1pPr>
            <a:lvl2pPr marL="628650" indent="-171450">
              <a:spcBef>
                <a:spcPts val="600"/>
              </a:spcBef>
              <a:buClr>
                <a:schemeClr val="bg2">
                  <a:lumMod val="40000"/>
                  <a:lumOff val="60000"/>
                </a:schemeClr>
              </a:buClr>
              <a:buSzPct val="125000"/>
              <a:buFont typeface="Wingdings" panose="05000000000000000000" pitchFamily="2" charset="2"/>
              <a:buChar char="§"/>
              <a:defRPr sz="1400"/>
            </a:lvl2pPr>
          </a:lstStyle>
          <a:p>
            <a:pPr lvl="0"/>
            <a:r>
              <a:rPr lang="en-US" noProof="0"/>
              <a:t>Edit Master text styles</a:t>
            </a:r>
          </a:p>
          <a:p>
            <a:pPr lvl="1"/>
            <a:r>
              <a:rPr lang="en-US" noProof="0"/>
              <a:t>Second level</a:t>
            </a:r>
          </a:p>
        </p:txBody>
      </p:sp>
      <p:sp>
        <p:nvSpPr>
          <p:cNvPr id="14"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3522702289"/>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AECFA43-CD95-4331-BDD6-DA02FC838900}"/>
              </a:ext>
            </a:extLst>
          </p:cNvPr>
          <p:cNvSpPr/>
          <p:nvPr userDrawn="1"/>
        </p:nvSpPr>
        <p:spPr>
          <a:xfrm>
            <a:off x="0" y="1426745"/>
            <a:ext cx="12192000" cy="4983480"/>
          </a:xfrm>
          <a:prstGeom prst="rect">
            <a:avLst/>
          </a:prstGeom>
          <a:gradFill>
            <a:gsLst>
              <a:gs pos="0">
                <a:schemeClr val="accent1">
                  <a:lumMod val="75000"/>
                  <a:alpha val="20000"/>
                </a:scheme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a:xfrm>
            <a:off x="10265399" y="5810623"/>
            <a:ext cx="1080000" cy="234000"/>
          </a:xfrm>
        </p:spPr>
        <p:txBody>
          <a:bodyPr/>
          <a:lstStyle/>
          <a:p>
            <a:fld id="{011F8E8F-7A79-47A4-A23F-F3FD3E2A15F3}" type="datetime1">
              <a:rPr lang="en-US" noProof="0" smtClean="0"/>
              <a:t>10/27/2021</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22" name="Picture Placeholder 11" descr="Competitors logos quadrant">
            <a:extLst>
              <a:ext uri="{FF2B5EF4-FFF2-40B4-BE49-F238E27FC236}">
                <a16:creationId xmlns:a16="http://schemas.microsoft.com/office/drawing/2014/main" id="{AA265DB5-0ACC-4872-94A9-E59194B1A497}"/>
              </a:ext>
            </a:extLst>
          </p:cNvPr>
          <p:cNvSpPr>
            <a:spLocks noGrp="1"/>
          </p:cNvSpPr>
          <p:nvPr>
            <p:ph type="pic" sz="quarter" idx="39" hasCustomPrompt="1"/>
          </p:nvPr>
        </p:nvSpPr>
        <p:spPr>
          <a:xfrm>
            <a:off x="3271215" y="2800279"/>
            <a:ext cx="1772153" cy="777240"/>
          </a:xfrm>
          <a:solidFill>
            <a:schemeClr val="bg1">
              <a:alpha val="50000"/>
            </a:schemeClr>
          </a:solidFill>
        </p:spPr>
        <p:txBody>
          <a:bodyPr anchor="ctr" anchorCtr="0">
            <a:noAutofit/>
          </a:bodyPr>
          <a:lstStyle>
            <a:lvl1pPr marL="0" indent="0" algn="ctr">
              <a:buNone/>
              <a:defRPr sz="2000" i="1"/>
            </a:lvl1pPr>
          </a:lstStyle>
          <a:p>
            <a:r>
              <a:rPr lang="en-US" noProof="0" dirty="0"/>
              <a:t>Competitor 2</a:t>
            </a:r>
          </a:p>
          <a:p>
            <a:r>
              <a:rPr lang="en-US" noProof="0" dirty="0"/>
              <a:t>Logo</a:t>
            </a:r>
          </a:p>
        </p:txBody>
      </p:sp>
      <p:sp>
        <p:nvSpPr>
          <p:cNvPr id="23" name="Picture Placeholder 11" descr="Competitors logos quadrant">
            <a:extLst>
              <a:ext uri="{FF2B5EF4-FFF2-40B4-BE49-F238E27FC236}">
                <a16:creationId xmlns:a16="http://schemas.microsoft.com/office/drawing/2014/main" id="{D93F8F87-5281-4F40-82FC-A4B985EAFE89}"/>
              </a:ext>
            </a:extLst>
          </p:cNvPr>
          <p:cNvSpPr>
            <a:spLocks noGrp="1"/>
          </p:cNvSpPr>
          <p:nvPr>
            <p:ph type="pic" sz="quarter" idx="40" hasCustomPrompt="1"/>
          </p:nvPr>
        </p:nvSpPr>
        <p:spPr>
          <a:xfrm>
            <a:off x="1366167" y="2237506"/>
            <a:ext cx="1772153" cy="777240"/>
          </a:xfrm>
          <a:solidFill>
            <a:schemeClr val="bg1">
              <a:alpha val="50000"/>
            </a:schemeClr>
          </a:solidFill>
        </p:spPr>
        <p:txBody>
          <a:bodyPr anchor="ctr" anchorCtr="0">
            <a:noAutofit/>
          </a:bodyPr>
          <a:lstStyle>
            <a:lvl1pPr marL="0" indent="0" algn="ctr">
              <a:buNone/>
              <a:defRPr sz="2000" i="1"/>
            </a:lvl1pPr>
          </a:lstStyle>
          <a:p>
            <a:r>
              <a:rPr lang="en-US" noProof="0" dirty="0"/>
              <a:t>Competitor 1</a:t>
            </a:r>
          </a:p>
          <a:p>
            <a:r>
              <a:rPr lang="en-US" noProof="0" dirty="0"/>
              <a:t>Logo</a:t>
            </a:r>
          </a:p>
        </p:txBody>
      </p:sp>
      <p:sp>
        <p:nvSpPr>
          <p:cNvPr id="24" name="Picture Placeholder 11" descr="Competitors logos quadrant">
            <a:extLst>
              <a:ext uri="{FF2B5EF4-FFF2-40B4-BE49-F238E27FC236}">
                <a16:creationId xmlns:a16="http://schemas.microsoft.com/office/drawing/2014/main" id="{DEEA12AF-CE7B-41C2-8A17-EC693ECF8C38}"/>
              </a:ext>
            </a:extLst>
          </p:cNvPr>
          <p:cNvSpPr>
            <a:spLocks noGrp="1"/>
          </p:cNvSpPr>
          <p:nvPr>
            <p:ph type="pic" sz="quarter" idx="41" hasCustomPrompt="1"/>
          </p:nvPr>
        </p:nvSpPr>
        <p:spPr>
          <a:xfrm>
            <a:off x="1872684" y="4678392"/>
            <a:ext cx="1772153" cy="777240"/>
          </a:xfrm>
          <a:solidFill>
            <a:schemeClr val="bg1">
              <a:alpha val="50000"/>
            </a:schemeClr>
          </a:solidFill>
        </p:spPr>
        <p:txBody>
          <a:bodyPr anchor="ctr" anchorCtr="0">
            <a:noAutofit/>
          </a:bodyPr>
          <a:lstStyle>
            <a:lvl1pPr marL="0" indent="0" algn="ctr">
              <a:buNone/>
              <a:defRPr sz="2000" i="1"/>
            </a:lvl1pPr>
          </a:lstStyle>
          <a:p>
            <a:r>
              <a:rPr lang="en-US" noProof="0" dirty="0"/>
              <a:t>Competitor 3</a:t>
            </a:r>
          </a:p>
          <a:p>
            <a:r>
              <a:rPr lang="en-US" noProof="0" dirty="0"/>
              <a:t>Logo</a:t>
            </a:r>
          </a:p>
        </p:txBody>
      </p:sp>
      <p:sp>
        <p:nvSpPr>
          <p:cNvPr id="25" name="Picture Placeholder 11" descr="Competitors logos quadrant">
            <a:extLst>
              <a:ext uri="{FF2B5EF4-FFF2-40B4-BE49-F238E27FC236}">
                <a16:creationId xmlns:a16="http://schemas.microsoft.com/office/drawing/2014/main" id="{5F18F8B8-2496-4093-BFC7-531592943EB3}"/>
              </a:ext>
            </a:extLst>
          </p:cNvPr>
          <p:cNvSpPr>
            <a:spLocks noGrp="1"/>
          </p:cNvSpPr>
          <p:nvPr>
            <p:ph type="pic" sz="quarter" idx="42" hasCustomPrompt="1"/>
          </p:nvPr>
        </p:nvSpPr>
        <p:spPr>
          <a:xfrm>
            <a:off x="6636591" y="2856931"/>
            <a:ext cx="1772153" cy="777240"/>
          </a:xfrm>
          <a:solidFill>
            <a:schemeClr val="bg1">
              <a:alpha val="50000"/>
            </a:schemeClr>
          </a:solidFill>
        </p:spPr>
        <p:txBody>
          <a:bodyPr anchor="ctr" anchorCtr="0">
            <a:noAutofit/>
          </a:bodyPr>
          <a:lstStyle>
            <a:lvl1pPr marL="0" indent="0" algn="ctr">
              <a:buNone/>
              <a:defRPr sz="2000" i="1"/>
            </a:lvl1pPr>
          </a:lstStyle>
          <a:p>
            <a:r>
              <a:rPr lang="en-US" noProof="0" dirty="0"/>
              <a:t>Competitor 4</a:t>
            </a:r>
          </a:p>
          <a:p>
            <a:r>
              <a:rPr lang="en-US" noProof="0" dirty="0"/>
              <a:t>Logo</a:t>
            </a:r>
          </a:p>
        </p:txBody>
      </p:sp>
      <p:sp>
        <p:nvSpPr>
          <p:cNvPr id="28" name="Picture Placeholder 11" descr="Competitors logos quadrant">
            <a:extLst>
              <a:ext uri="{FF2B5EF4-FFF2-40B4-BE49-F238E27FC236}">
                <a16:creationId xmlns:a16="http://schemas.microsoft.com/office/drawing/2014/main" id="{7FA1C20D-8A7C-4FF1-8DFB-ECACC4C2BC63}"/>
              </a:ext>
            </a:extLst>
          </p:cNvPr>
          <p:cNvSpPr>
            <a:spLocks noGrp="1"/>
          </p:cNvSpPr>
          <p:nvPr>
            <p:ph type="pic" sz="quarter" idx="43" hasCustomPrompt="1"/>
          </p:nvPr>
        </p:nvSpPr>
        <p:spPr>
          <a:xfrm>
            <a:off x="6458028" y="4783318"/>
            <a:ext cx="1772153" cy="777240"/>
          </a:xfrm>
          <a:solidFill>
            <a:schemeClr val="bg1">
              <a:alpha val="50000"/>
            </a:schemeClr>
          </a:solidFill>
        </p:spPr>
        <p:txBody>
          <a:bodyPr anchor="ctr" anchorCtr="0">
            <a:noAutofit/>
          </a:bodyPr>
          <a:lstStyle>
            <a:lvl1pPr marL="0" indent="0" algn="ctr">
              <a:buNone/>
              <a:defRPr sz="2000" i="1"/>
            </a:lvl1pPr>
          </a:lstStyle>
          <a:p>
            <a:r>
              <a:rPr lang="en-US" noProof="0" dirty="0"/>
              <a:t>Competitor 5</a:t>
            </a:r>
          </a:p>
          <a:p>
            <a:r>
              <a:rPr lang="en-US" noProof="0" dirty="0"/>
              <a:t>Logo</a:t>
            </a:r>
          </a:p>
        </p:txBody>
      </p:sp>
      <p:sp>
        <p:nvSpPr>
          <p:cNvPr id="29" name="Picture Placeholder 11" descr="Competitors logos quadrant">
            <a:extLst>
              <a:ext uri="{FF2B5EF4-FFF2-40B4-BE49-F238E27FC236}">
                <a16:creationId xmlns:a16="http://schemas.microsoft.com/office/drawing/2014/main" id="{62CD1D6A-EBAA-473C-A87B-407D209FA4F0}"/>
              </a:ext>
            </a:extLst>
          </p:cNvPr>
          <p:cNvSpPr>
            <a:spLocks noGrp="1"/>
          </p:cNvSpPr>
          <p:nvPr>
            <p:ph type="pic" sz="quarter" idx="44" hasCustomPrompt="1"/>
          </p:nvPr>
        </p:nvSpPr>
        <p:spPr>
          <a:xfrm>
            <a:off x="9155216" y="4546154"/>
            <a:ext cx="1772153" cy="777240"/>
          </a:xfrm>
          <a:solidFill>
            <a:schemeClr val="bg1">
              <a:alpha val="50000"/>
            </a:schemeClr>
          </a:solidFill>
        </p:spPr>
        <p:txBody>
          <a:bodyPr anchor="ctr" anchorCtr="0">
            <a:noAutofit/>
          </a:bodyPr>
          <a:lstStyle>
            <a:lvl1pPr marL="0" indent="0" algn="ctr">
              <a:buNone/>
              <a:defRPr sz="2000" i="1"/>
            </a:lvl1pPr>
          </a:lstStyle>
          <a:p>
            <a:r>
              <a:rPr lang="en-US" noProof="0" dirty="0"/>
              <a:t>Competitor 6</a:t>
            </a:r>
          </a:p>
          <a:p>
            <a:r>
              <a:rPr lang="en-US" noProof="0" dirty="0"/>
              <a:t>Logo</a:t>
            </a:r>
          </a:p>
        </p:txBody>
      </p:sp>
      <p:sp>
        <p:nvSpPr>
          <p:cNvPr id="33" name="Text Placeholder 7">
            <a:extLst>
              <a:ext uri="{FF2B5EF4-FFF2-40B4-BE49-F238E27FC236}">
                <a16:creationId xmlns:a16="http://schemas.microsoft.com/office/drawing/2014/main" id="{07B05968-4C1C-466A-8E74-060D9E16DA9F}"/>
              </a:ext>
            </a:extLst>
          </p:cNvPr>
          <p:cNvSpPr>
            <a:spLocks noGrp="1"/>
          </p:cNvSpPr>
          <p:nvPr>
            <p:ph type="body" sz="quarter" idx="46" hasCustomPrompt="1"/>
          </p:nvPr>
        </p:nvSpPr>
        <p:spPr>
          <a:xfrm>
            <a:off x="836613" y="3922337"/>
            <a:ext cx="2741612" cy="248888"/>
          </a:xfrm>
        </p:spPr>
        <p:txBody>
          <a:bodyPr>
            <a:noAutofit/>
          </a:bodyPr>
          <a:lstStyle>
            <a:lvl1pPr marL="0" indent="0">
              <a:buNone/>
              <a:defRPr sz="1200" b="1"/>
            </a:lvl1pPr>
            <a:lvl2pPr marL="457200" indent="0">
              <a:buNone/>
              <a:defRPr sz="1200" b="1"/>
            </a:lvl2pPr>
            <a:lvl3pPr>
              <a:defRPr sz="1200" b="1"/>
            </a:lvl3pPr>
            <a:lvl4pPr>
              <a:defRPr sz="1200" b="1"/>
            </a:lvl4pPr>
            <a:lvl5pPr>
              <a:defRPr sz="1200" b="1"/>
            </a:lvl5pPr>
          </a:lstStyle>
          <a:p>
            <a:pPr lvl="0"/>
            <a:r>
              <a:rPr lang="en-US" noProof="0"/>
              <a:t>More expensive</a:t>
            </a:r>
          </a:p>
        </p:txBody>
      </p:sp>
      <p:cxnSp>
        <p:nvCxnSpPr>
          <p:cNvPr id="34" name="Straight Arrow Connector 33">
            <a:extLst>
              <a:ext uri="{FF2B5EF4-FFF2-40B4-BE49-F238E27FC236}">
                <a16:creationId xmlns:a16="http://schemas.microsoft.com/office/drawing/2014/main" id="{0A0E78D4-0FC2-422B-8A0E-4B77C857682A}"/>
              </a:ext>
            </a:extLst>
          </p:cNvPr>
          <p:cNvCxnSpPr/>
          <p:nvPr userDrawn="1"/>
        </p:nvCxnSpPr>
        <p:spPr>
          <a:xfrm>
            <a:off x="943519" y="3858087"/>
            <a:ext cx="1033200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0420273-FFF6-4145-952E-E1EC3C641A90}"/>
              </a:ext>
            </a:extLst>
          </p:cNvPr>
          <p:cNvCxnSpPr>
            <a:cxnSpLocks/>
          </p:cNvCxnSpPr>
          <p:nvPr userDrawn="1"/>
        </p:nvCxnSpPr>
        <p:spPr>
          <a:xfrm rot="16200000">
            <a:off x="4162800" y="3876719"/>
            <a:ext cx="386640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Picture Placeholder 14">
            <a:extLst>
              <a:ext uri="{FF2B5EF4-FFF2-40B4-BE49-F238E27FC236}">
                <a16:creationId xmlns:a16="http://schemas.microsoft.com/office/drawing/2014/main" id="{D916D7D1-7F63-4867-9C6C-31228BEAC6CB}"/>
              </a:ext>
            </a:extLst>
          </p:cNvPr>
          <p:cNvSpPr>
            <a:spLocks noGrp="1"/>
          </p:cNvSpPr>
          <p:nvPr>
            <p:ph type="pic" sz="quarter" idx="14"/>
          </p:nvPr>
        </p:nvSpPr>
        <p:spPr>
          <a:xfrm>
            <a:off x="9464329" y="2259757"/>
            <a:ext cx="1463040" cy="987552"/>
          </a:xfrm>
          <a:solidFill>
            <a:schemeClr val="bg1">
              <a:alpha val="50000"/>
            </a:schemeClr>
          </a:solidFill>
        </p:spPr>
        <p:txBody>
          <a:bodyPr anchor="ctr" anchorCtr="0">
            <a:noAutofit/>
          </a:bodyPr>
          <a:lstStyle>
            <a:lvl1pPr marL="0" indent="0" algn="ctr">
              <a:buNone/>
              <a:defRPr sz="1400"/>
            </a:lvl1pPr>
          </a:lstStyle>
          <a:p>
            <a:r>
              <a:rPr lang="en-US" noProof="0"/>
              <a:t>Click icon to add picture</a:t>
            </a:r>
            <a:endParaRPr lang="en-US" noProof="0" dirty="0"/>
          </a:p>
        </p:txBody>
      </p:sp>
      <p:sp>
        <p:nvSpPr>
          <p:cNvPr id="39" name="Text Placeholder 7">
            <a:extLst>
              <a:ext uri="{FF2B5EF4-FFF2-40B4-BE49-F238E27FC236}">
                <a16:creationId xmlns:a16="http://schemas.microsoft.com/office/drawing/2014/main" id="{43D1C529-2673-461C-AD18-9EDFAA659C0F}"/>
              </a:ext>
            </a:extLst>
          </p:cNvPr>
          <p:cNvSpPr>
            <a:spLocks noGrp="1"/>
          </p:cNvSpPr>
          <p:nvPr>
            <p:ph type="body" sz="quarter" idx="47" hasCustomPrompt="1"/>
          </p:nvPr>
        </p:nvSpPr>
        <p:spPr>
          <a:xfrm>
            <a:off x="8601699" y="3922337"/>
            <a:ext cx="2741612" cy="248888"/>
          </a:xfrm>
        </p:spPr>
        <p:txBody>
          <a:bodyPr>
            <a:noAutofit/>
          </a:bodyPr>
          <a:lstStyle>
            <a:lvl1pPr marL="0" indent="0" algn="r">
              <a:buNone/>
              <a:defRPr sz="1200" b="1"/>
            </a:lvl1pPr>
            <a:lvl2pPr marL="457200" indent="0">
              <a:buNone/>
              <a:defRPr sz="1200" b="1"/>
            </a:lvl2pPr>
            <a:lvl3pPr>
              <a:defRPr sz="1200" b="1"/>
            </a:lvl3pPr>
            <a:lvl4pPr>
              <a:defRPr sz="1200" b="1"/>
            </a:lvl4pPr>
            <a:lvl5pPr>
              <a:defRPr sz="1200" b="1"/>
            </a:lvl5pPr>
          </a:lstStyle>
          <a:p>
            <a:pPr lvl="0"/>
            <a:r>
              <a:rPr lang="en-US" noProof="0"/>
              <a:t>Less expensive</a:t>
            </a:r>
          </a:p>
        </p:txBody>
      </p:sp>
      <p:sp>
        <p:nvSpPr>
          <p:cNvPr id="40" name="Text Placeholder 7">
            <a:extLst>
              <a:ext uri="{FF2B5EF4-FFF2-40B4-BE49-F238E27FC236}">
                <a16:creationId xmlns:a16="http://schemas.microsoft.com/office/drawing/2014/main" id="{5900A478-228D-4DD3-985B-4DF3CC82896C}"/>
              </a:ext>
            </a:extLst>
          </p:cNvPr>
          <p:cNvSpPr>
            <a:spLocks noGrp="1"/>
          </p:cNvSpPr>
          <p:nvPr>
            <p:ph type="body" sz="quarter" idx="48" hasCustomPrompt="1"/>
          </p:nvPr>
        </p:nvSpPr>
        <p:spPr>
          <a:xfrm>
            <a:off x="4718845" y="5880592"/>
            <a:ext cx="2741612" cy="248888"/>
          </a:xfrm>
        </p:spPr>
        <p:txBody>
          <a:bodyPr>
            <a:noAutofit/>
          </a:bodyPr>
          <a:lstStyle>
            <a:lvl1pPr marL="0" indent="0" algn="ctr">
              <a:buNone/>
              <a:defRPr sz="1200" b="1"/>
            </a:lvl1pPr>
            <a:lvl2pPr marL="457200" indent="0">
              <a:buNone/>
              <a:defRPr sz="1200" b="1"/>
            </a:lvl2pPr>
            <a:lvl3pPr>
              <a:defRPr sz="1200" b="1"/>
            </a:lvl3pPr>
            <a:lvl4pPr>
              <a:defRPr sz="1200" b="1"/>
            </a:lvl4pPr>
            <a:lvl5pPr>
              <a:defRPr sz="1200" b="1"/>
            </a:lvl5pPr>
          </a:lstStyle>
          <a:p>
            <a:pPr lvl="0"/>
            <a:r>
              <a:rPr lang="en-US" noProof="0"/>
              <a:t>Less convenient</a:t>
            </a:r>
          </a:p>
        </p:txBody>
      </p:sp>
      <p:sp>
        <p:nvSpPr>
          <p:cNvPr id="42" name="Text Placeholder 7">
            <a:extLst>
              <a:ext uri="{FF2B5EF4-FFF2-40B4-BE49-F238E27FC236}">
                <a16:creationId xmlns:a16="http://schemas.microsoft.com/office/drawing/2014/main" id="{34D00100-49AA-43BE-AF2F-0E9CEC49EAC1}"/>
              </a:ext>
            </a:extLst>
          </p:cNvPr>
          <p:cNvSpPr>
            <a:spLocks noGrp="1"/>
          </p:cNvSpPr>
          <p:nvPr>
            <p:ph type="body" sz="quarter" idx="49" hasCustomPrompt="1"/>
          </p:nvPr>
        </p:nvSpPr>
        <p:spPr>
          <a:xfrm>
            <a:off x="4731544" y="1640745"/>
            <a:ext cx="2741612" cy="248888"/>
          </a:xfrm>
        </p:spPr>
        <p:txBody>
          <a:bodyPr>
            <a:noAutofit/>
          </a:bodyPr>
          <a:lstStyle>
            <a:lvl1pPr marL="0" indent="0" algn="ctr">
              <a:buNone/>
              <a:defRPr sz="1200" b="1"/>
            </a:lvl1pPr>
            <a:lvl2pPr marL="457200" indent="0">
              <a:buNone/>
              <a:defRPr sz="1200" b="1"/>
            </a:lvl2pPr>
            <a:lvl3pPr>
              <a:defRPr sz="1200" b="1"/>
            </a:lvl3pPr>
            <a:lvl4pPr>
              <a:defRPr sz="1200" b="1"/>
            </a:lvl4pPr>
            <a:lvl5pPr>
              <a:defRPr sz="1200" b="1"/>
            </a:lvl5pPr>
          </a:lstStyle>
          <a:p>
            <a:pPr lvl="0"/>
            <a:r>
              <a:rPr lang="en-US" noProof="0"/>
              <a:t>More convenient</a:t>
            </a:r>
          </a:p>
        </p:txBody>
      </p:sp>
      <p:sp>
        <p:nvSpPr>
          <p:cNvPr id="21"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
        <p:nvSpPr>
          <p:cNvPr id="26"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Tree>
    <p:extLst>
      <p:ext uri="{BB962C8B-B14F-4D97-AF65-F5344CB8AC3E}">
        <p14:creationId xmlns:p14="http://schemas.microsoft.com/office/powerpoint/2010/main" val="4238785317"/>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ree Content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7BBC9A-B18B-4F56-8515-321CD01B2666}"/>
              </a:ext>
            </a:extLst>
          </p:cNvPr>
          <p:cNvSpPr/>
          <p:nvPr userDrawn="1"/>
        </p:nvSpPr>
        <p:spPr>
          <a:xfrm>
            <a:off x="7975092" y="1805693"/>
            <a:ext cx="3758184" cy="4617720"/>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7684F357-0C41-471E-A413-4D42ADE55B12}"/>
              </a:ext>
            </a:extLst>
          </p:cNvPr>
          <p:cNvSpPr/>
          <p:nvPr userDrawn="1"/>
        </p:nvSpPr>
        <p:spPr>
          <a:xfrm>
            <a:off x="458724" y="2582933"/>
            <a:ext cx="3758184" cy="3840480"/>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33076231-2A54-4E4C-AED3-197E208C14BB}"/>
              </a:ext>
            </a:extLst>
          </p:cNvPr>
          <p:cNvSpPr/>
          <p:nvPr userDrawn="1"/>
        </p:nvSpPr>
        <p:spPr>
          <a:xfrm>
            <a:off x="4216908" y="2171453"/>
            <a:ext cx="3758184" cy="425196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10/27/2021</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hasCustomPrompt="1"/>
          </p:nvPr>
        </p:nvSpPr>
        <p:spPr>
          <a:xfrm>
            <a:off x="836613" y="2954554"/>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hasCustomPrompt="1"/>
          </p:nvPr>
        </p:nvSpPr>
        <p:spPr>
          <a:xfrm>
            <a:off x="836613" y="3339644"/>
            <a:ext cx="2992278" cy="334919"/>
          </a:xfrm>
        </p:spPr>
        <p:txBody>
          <a:bodyPr lIns="36000" tIns="0" rIns="0" bIns="0">
            <a:normAutofit/>
          </a:bodyPr>
          <a:lstStyle>
            <a:lvl1pPr marL="0" indent="0">
              <a:buNone/>
              <a:defRPr sz="1400">
                <a:solidFill>
                  <a:schemeClr val="tx2"/>
                </a:solidFill>
              </a:defRPr>
            </a:lvl1pPr>
            <a:lvl2pPr marL="457200" indent="0">
              <a:buNone/>
              <a:defRPr sz="1400">
                <a:solidFill>
                  <a:schemeClr val="tx2"/>
                </a:solidFill>
              </a:defRPr>
            </a:lvl2pPr>
          </a:lstStyle>
          <a:p>
            <a:pPr lvl="0"/>
            <a:r>
              <a:rPr lang="en-US" noProof="0"/>
              <a:t>Edit Master text styles</a:t>
            </a:r>
          </a:p>
        </p:txBody>
      </p:sp>
      <p:sp>
        <p:nvSpPr>
          <p:cNvPr id="23" name="Text Placeholder 2">
            <a:extLst>
              <a:ext uri="{FF2B5EF4-FFF2-40B4-BE49-F238E27FC236}">
                <a16:creationId xmlns:a16="http://schemas.microsoft.com/office/drawing/2014/main" id="{D09F31D3-FC19-4A61-A915-5F11C6F7EBD8}"/>
              </a:ext>
            </a:extLst>
          </p:cNvPr>
          <p:cNvSpPr>
            <a:spLocks noGrp="1"/>
          </p:cNvSpPr>
          <p:nvPr>
            <p:ph type="body" idx="27" hasCustomPrompt="1"/>
          </p:nvPr>
        </p:nvSpPr>
        <p:spPr>
          <a:xfrm>
            <a:off x="8356757" y="2078801"/>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4" name="Text Placeholder 11">
            <a:extLst>
              <a:ext uri="{FF2B5EF4-FFF2-40B4-BE49-F238E27FC236}">
                <a16:creationId xmlns:a16="http://schemas.microsoft.com/office/drawing/2014/main" id="{6AA97C78-ABC3-4559-8EFA-1F24C3A6E3FE}"/>
              </a:ext>
            </a:extLst>
          </p:cNvPr>
          <p:cNvSpPr>
            <a:spLocks noGrp="1"/>
          </p:cNvSpPr>
          <p:nvPr>
            <p:ph type="body" sz="quarter" idx="28" hasCustomPrompt="1"/>
          </p:nvPr>
        </p:nvSpPr>
        <p:spPr>
          <a:xfrm>
            <a:off x="8356757" y="2463891"/>
            <a:ext cx="2992278" cy="334919"/>
          </a:xfrm>
        </p:spPr>
        <p:txBody>
          <a:bodyPr lIns="36000" tIns="0" rIns="0" bIns="0">
            <a:normAutofit/>
          </a:bodyPr>
          <a:lstStyle>
            <a:lvl1pPr marL="0" indent="0">
              <a:buNone/>
              <a:defRPr sz="1400">
                <a:solidFill>
                  <a:schemeClr val="tx2"/>
                </a:solidFill>
              </a:defRPr>
            </a:lvl1pPr>
            <a:lvl2pPr marL="457200" indent="0">
              <a:buNone/>
              <a:defRPr sz="1400">
                <a:solidFill>
                  <a:schemeClr val="tx2"/>
                </a:solidFill>
              </a:defRPr>
            </a:lvl2pPr>
          </a:lstStyle>
          <a:p>
            <a:pPr lvl="0"/>
            <a:r>
              <a:rPr lang="en-US" noProof="0"/>
              <a:t>Edit Master text styles</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hasCustomPrompt="1"/>
          </p:nvPr>
        </p:nvSpPr>
        <p:spPr>
          <a:xfrm>
            <a:off x="4594797" y="2512808"/>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7" name="Text Placeholder 11">
            <a:extLst>
              <a:ext uri="{FF2B5EF4-FFF2-40B4-BE49-F238E27FC236}">
                <a16:creationId xmlns:a16="http://schemas.microsoft.com/office/drawing/2014/main" id="{62E97E9F-0DAA-48F4-90F4-640195EAD7DA}"/>
              </a:ext>
            </a:extLst>
          </p:cNvPr>
          <p:cNvSpPr>
            <a:spLocks noGrp="1"/>
          </p:cNvSpPr>
          <p:nvPr>
            <p:ph type="body" sz="quarter" idx="31" hasCustomPrompt="1"/>
          </p:nvPr>
        </p:nvSpPr>
        <p:spPr>
          <a:xfrm>
            <a:off x="4594797" y="2897898"/>
            <a:ext cx="2992278" cy="334919"/>
          </a:xfrm>
        </p:spPr>
        <p:txBody>
          <a:bodyPr lIns="36000" tIns="0" rIns="0" bIns="0">
            <a:normAutofit/>
          </a:bodyPr>
          <a:lstStyle>
            <a:lvl1pPr marL="0" indent="0">
              <a:buNone/>
              <a:defRPr sz="1400">
                <a:solidFill>
                  <a:schemeClr val="tx2"/>
                </a:solidFill>
              </a:defRPr>
            </a:lvl1pPr>
            <a:lvl2pPr marL="457200" indent="0">
              <a:buNone/>
              <a:defRPr sz="1400">
                <a:solidFill>
                  <a:schemeClr val="tx2"/>
                </a:solidFill>
              </a:defRPr>
            </a:lvl2pPr>
          </a:lstStyle>
          <a:p>
            <a:pPr lvl="0"/>
            <a:r>
              <a:rPr lang="en-US" noProof="0"/>
              <a:t>Edit Master text styles</a:t>
            </a:r>
          </a:p>
        </p:txBody>
      </p:sp>
      <p:sp>
        <p:nvSpPr>
          <p:cNvPr id="28" name="Text Placeholder 11">
            <a:extLst>
              <a:ext uri="{FF2B5EF4-FFF2-40B4-BE49-F238E27FC236}">
                <a16:creationId xmlns:a16="http://schemas.microsoft.com/office/drawing/2014/main" id="{A49833F3-6413-44EC-8040-149163251707}"/>
              </a:ext>
            </a:extLst>
          </p:cNvPr>
          <p:cNvSpPr>
            <a:spLocks noGrp="1"/>
          </p:cNvSpPr>
          <p:nvPr>
            <p:ph type="body" sz="quarter" idx="32" hasCustomPrompt="1"/>
          </p:nvPr>
        </p:nvSpPr>
        <p:spPr>
          <a:xfrm>
            <a:off x="836613" y="3750523"/>
            <a:ext cx="2992278" cy="2175910"/>
          </a:xfrm>
        </p:spPr>
        <p:txBody>
          <a:bodyPr lIns="36000" tIns="0" rIns="0" bIns="0">
            <a:noAutofit/>
          </a:bodyPr>
          <a:lstStyle>
            <a:lvl1pPr marL="180000" indent="-180000">
              <a:spcBef>
                <a:spcPts val="600"/>
              </a:spcBef>
              <a:buClr>
                <a:schemeClr val="bg2">
                  <a:lumMod val="40000"/>
                  <a:lumOff val="60000"/>
                </a:schemeClr>
              </a:buClr>
              <a:buSzPct val="125000"/>
              <a:buFont typeface="Wingdings" panose="05000000000000000000" pitchFamily="2" charset="2"/>
              <a:buChar char="§"/>
              <a:defRPr sz="1400">
                <a:solidFill>
                  <a:schemeClr val="tx1"/>
                </a:solidFill>
              </a:defRPr>
            </a:lvl1pPr>
            <a:lvl2pPr marL="452438" indent="-285750">
              <a:spcBef>
                <a:spcPts val="600"/>
              </a:spcBef>
              <a:buClr>
                <a:schemeClr val="bg2">
                  <a:lumMod val="40000"/>
                  <a:lumOff val="60000"/>
                </a:schemeClr>
              </a:buClr>
              <a:buSzPct val="125000"/>
              <a:buFont typeface="Wingdings" panose="05000000000000000000" pitchFamily="2" charset="2"/>
              <a:buChar char="§"/>
              <a:defRPr sz="1400">
                <a:solidFill>
                  <a:schemeClr val="tx1"/>
                </a:solidFill>
              </a:defRPr>
            </a:lvl2pPr>
            <a:lvl3pPr marL="452438" indent="-285750">
              <a:defRPr lang="en-US" sz="1400" kern="1200" dirty="0">
                <a:solidFill>
                  <a:schemeClr val="tx1"/>
                </a:solidFill>
                <a:latin typeface="+mn-lt"/>
                <a:ea typeface="+mn-ea"/>
                <a:cs typeface="+mn-cs"/>
              </a:defRPr>
            </a:lvl3pPr>
          </a:lstStyle>
          <a:p>
            <a:pPr lvl="0"/>
            <a:r>
              <a:rPr lang="en-US" noProof="0"/>
              <a:t>Edit Master text styles</a:t>
            </a:r>
          </a:p>
          <a:p>
            <a:pPr lvl="1"/>
            <a:r>
              <a:rPr lang="en-US" noProof="0"/>
              <a:t>Second level</a:t>
            </a:r>
          </a:p>
        </p:txBody>
      </p:sp>
      <p:sp>
        <p:nvSpPr>
          <p:cNvPr id="29" name="Text Placeholder 11">
            <a:extLst>
              <a:ext uri="{FF2B5EF4-FFF2-40B4-BE49-F238E27FC236}">
                <a16:creationId xmlns:a16="http://schemas.microsoft.com/office/drawing/2014/main" id="{CED92B51-6B31-41E1-908C-1D392F31AA4C}"/>
              </a:ext>
            </a:extLst>
          </p:cNvPr>
          <p:cNvSpPr>
            <a:spLocks noGrp="1"/>
          </p:cNvSpPr>
          <p:nvPr>
            <p:ph type="body" sz="quarter" idx="33" hasCustomPrompt="1"/>
          </p:nvPr>
        </p:nvSpPr>
        <p:spPr>
          <a:xfrm>
            <a:off x="8356757" y="2874770"/>
            <a:ext cx="2992278" cy="2175910"/>
          </a:xfrm>
        </p:spPr>
        <p:txBody>
          <a:bodyPr lIns="36000" tIns="0" rIns="0" bIns="0">
            <a:noAutofit/>
          </a:bodyPr>
          <a:lstStyle>
            <a:lvl1pPr marL="180000" indent="-180000">
              <a:spcBef>
                <a:spcPts val="600"/>
              </a:spcBef>
              <a:buClr>
                <a:schemeClr val="bg2">
                  <a:lumMod val="40000"/>
                  <a:lumOff val="60000"/>
                </a:schemeClr>
              </a:buClr>
              <a:buSzPct val="125000"/>
              <a:buFont typeface="Wingdings" panose="05000000000000000000" pitchFamily="2" charset="2"/>
              <a:buChar char="§"/>
              <a:defRPr sz="1400">
                <a:solidFill>
                  <a:schemeClr val="tx1"/>
                </a:solidFill>
              </a:defRPr>
            </a:lvl1pPr>
            <a:lvl2pPr marL="180000" indent="-180000">
              <a:spcBef>
                <a:spcPts val="600"/>
              </a:spcBef>
              <a:buClr>
                <a:schemeClr val="bg2">
                  <a:lumMod val="40000"/>
                  <a:lumOff val="60000"/>
                </a:schemeClr>
              </a:buClr>
              <a:buSzPct val="125000"/>
              <a:buFont typeface="Wingdings" panose="05000000000000000000" pitchFamily="2" charset="2"/>
              <a:buChar char="§"/>
              <a:defRPr sz="1400">
                <a:solidFill>
                  <a:schemeClr val="tx1"/>
                </a:solidFill>
              </a:defRPr>
            </a:lvl2pPr>
            <a:lvl3pPr marL="395288" indent="-228600">
              <a:buClr>
                <a:schemeClr val="bg2">
                  <a:lumMod val="40000"/>
                  <a:lumOff val="60000"/>
                </a:schemeClr>
              </a:buClr>
              <a:buSzPct val="100000"/>
              <a:buFont typeface="Wingdings" panose="05000000000000000000" pitchFamily="2" charset="2"/>
              <a:buChar char="§"/>
              <a:defRPr sz="1400"/>
            </a:lvl3pPr>
          </a:lstStyle>
          <a:p>
            <a:pPr lvl="0"/>
            <a:r>
              <a:rPr lang="en-US" noProof="0"/>
              <a:t>Edit Master text styles</a:t>
            </a:r>
          </a:p>
          <a:p>
            <a:pPr lvl="1"/>
            <a:r>
              <a:rPr lang="en-US" noProof="0"/>
              <a:t>Second level</a:t>
            </a:r>
          </a:p>
        </p:txBody>
      </p:sp>
      <p:sp>
        <p:nvSpPr>
          <p:cNvPr id="30" name="Text Placeholder 11">
            <a:extLst>
              <a:ext uri="{FF2B5EF4-FFF2-40B4-BE49-F238E27FC236}">
                <a16:creationId xmlns:a16="http://schemas.microsoft.com/office/drawing/2014/main" id="{521B8C30-3AD9-43DC-A76C-342C3CD53A26}"/>
              </a:ext>
            </a:extLst>
          </p:cNvPr>
          <p:cNvSpPr>
            <a:spLocks noGrp="1"/>
          </p:cNvSpPr>
          <p:nvPr>
            <p:ph type="body" sz="quarter" idx="34" hasCustomPrompt="1"/>
          </p:nvPr>
        </p:nvSpPr>
        <p:spPr>
          <a:xfrm>
            <a:off x="4594797" y="3308777"/>
            <a:ext cx="2992278" cy="2175910"/>
          </a:xfrm>
        </p:spPr>
        <p:txBody>
          <a:bodyPr lIns="36000" tIns="0" rIns="0" bIns="0">
            <a:noAutofit/>
          </a:bodyPr>
          <a:lstStyle>
            <a:lvl1pPr marL="180000" indent="-180000">
              <a:spcBef>
                <a:spcPts val="600"/>
              </a:spcBef>
              <a:buClr>
                <a:schemeClr val="accent1">
                  <a:lumMod val="40000"/>
                  <a:lumOff val="60000"/>
                </a:schemeClr>
              </a:buClr>
              <a:buSzPct val="125000"/>
              <a:buFont typeface="Wingdings" panose="05000000000000000000" pitchFamily="2" charset="2"/>
              <a:buChar char="§"/>
              <a:defRPr sz="1400">
                <a:solidFill>
                  <a:schemeClr val="tx1"/>
                </a:solidFill>
              </a:defRPr>
            </a:lvl1pPr>
            <a:lvl2pPr marL="339725" indent="-179388">
              <a:spcBef>
                <a:spcPts val="600"/>
              </a:spcBef>
              <a:buClr>
                <a:schemeClr val="accent1">
                  <a:lumMod val="40000"/>
                  <a:lumOff val="60000"/>
                </a:schemeClr>
              </a:buClr>
              <a:buSzPct val="100000"/>
              <a:buFont typeface="Wingdings" panose="05000000000000000000" pitchFamily="2" charset="2"/>
              <a:buChar char="§"/>
              <a:defRPr sz="1400">
                <a:solidFill>
                  <a:schemeClr val="tx1"/>
                </a:solidFill>
              </a:defRPr>
            </a:lvl2pPr>
          </a:lstStyle>
          <a:p>
            <a:pPr lvl="0"/>
            <a:r>
              <a:rPr lang="en-US" noProof="0"/>
              <a:t>Edit Master text styles</a:t>
            </a:r>
          </a:p>
          <a:p>
            <a:pPr lvl="1"/>
            <a:r>
              <a:rPr lang="en-US" noProof="0"/>
              <a:t>Second level</a:t>
            </a:r>
          </a:p>
        </p:txBody>
      </p:sp>
      <p:sp>
        <p:nvSpPr>
          <p:cNvPr id="22" name="Title 1">
            <a:extLst>
              <a:ext uri="{FF2B5EF4-FFF2-40B4-BE49-F238E27FC236}">
                <a16:creationId xmlns:a16="http://schemas.microsoft.com/office/drawing/2014/main" id="{7BF6E52A-5DC5-8A44-8397-829FF33C5A6F}"/>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25" name="Text Placeholder 2">
            <a:extLst>
              <a:ext uri="{FF2B5EF4-FFF2-40B4-BE49-F238E27FC236}">
                <a16:creationId xmlns:a16="http://schemas.microsoft.com/office/drawing/2014/main" id="{CE3B0746-B135-6943-B0F2-D32EF8E8B428}"/>
              </a:ext>
            </a:extLst>
          </p:cNvPr>
          <p:cNvSpPr>
            <a:spLocks noGrp="1"/>
          </p:cNvSpPr>
          <p:nvPr>
            <p:ph type="body" idx="24" hasCustomPrompt="1"/>
          </p:nvPr>
        </p:nvSpPr>
        <p:spPr>
          <a:xfrm>
            <a:off x="836614" y="1377833"/>
            <a:ext cx="9535686" cy="489694"/>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1"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1716256814"/>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10/27/2021</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hasCustomPrompt="1"/>
          </p:nvPr>
        </p:nvSpPr>
        <p:spPr>
          <a:xfrm>
            <a:off x="836614" y="1377833"/>
            <a:ext cx="9535686" cy="693014"/>
          </a:xfrm>
        </p:spPr>
        <p:txBody>
          <a:bodyPr lIns="36000" tIns="0" rIns="0" bIns="0">
            <a:normAutofit/>
          </a:bodyPr>
          <a:lstStyle>
            <a:lvl1pPr marL="0" indent="0" algn="l">
              <a:buFont typeface="Arial" panose="020B0604020202020204" pitchFamily="34" charse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hasCustomPrompt="1"/>
          </p:nvPr>
        </p:nvSpPr>
        <p:spPr>
          <a:xfrm>
            <a:off x="836612" y="2323804"/>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hasCustomPrompt="1"/>
          </p:nvPr>
        </p:nvSpPr>
        <p:spPr>
          <a:xfrm>
            <a:off x="6495790" y="2323804"/>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8" name="Content Placeholder 7">
            <a:extLst>
              <a:ext uri="{FF2B5EF4-FFF2-40B4-BE49-F238E27FC236}">
                <a16:creationId xmlns:a16="http://schemas.microsoft.com/office/drawing/2014/main" id="{0314D5FA-EBD7-472E-9864-D76743BAB4DF}"/>
              </a:ext>
            </a:extLst>
          </p:cNvPr>
          <p:cNvSpPr>
            <a:spLocks noGrp="1"/>
          </p:cNvSpPr>
          <p:nvPr>
            <p:ph sz="quarter" idx="31" hasCustomPrompt="1"/>
          </p:nvPr>
        </p:nvSpPr>
        <p:spPr>
          <a:xfrm>
            <a:off x="836613" y="2811998"/>
            <a:ext cx="4821237" cy="2660650"/>
          </a:xfrm>
        </p:spPr>
        <p:txBody>
          <a:bodyPr lIns="36000" tIns="0" rIns="0" bIns="0">
            <a:normAutofit/>
          </a:bodyPr>
          <a:lstStyle>
            <a:lvl1pPr marL="0" indent="0" algn="l">
              <a:buNone/>
              <a:defRPr sz="2000"/>
            </a:lvl1pPr>
            <a:lvl2pPr marL="457200" indent="0" algn="l">
              <a:buNone/>
              <a:defRPr sz="1800"/>
            </a:lvl2pPr>
          </a:lstStyle>
          <a:p>
            <a:pPr lvl="0"/>
            <a:r>
              <a:rPr lang="en-US" noProof="0"/>
              <a:t>Edit Master text styles</a:t>
            </a:r>
          </a:p>
          <a:p>
            <a:pPr lvl="1"/>
            <a:r>
              <a:rPr lang="en-US" noProof="0"/>
              <a:t>Second level</a:t>
            </a:r>
          </a:p>
        </p:txBody>
      </p:sp>
      <p:sp>
        <p:nvSpPr>
          <p:cNvPr id="16" name="Content Placeholder 7">
            <a:extLst>
              <a:ext uri="{FF2B5EF4-FFF2-40B4-BE49-F238E27FC236}">
                <a16:creationId xmlns:a16="http://schemas.microsoft.com/office/drawing/2014/main" id="{BA129CFA-D87C-494E-9E6D-E317C4D157EB}"/>
              </a:ext>
            </a:extLst>
          </p:cNvPr>
          <p:cNvSpPr>
            <a:spLocks noGrp="1"/>
          </p:cNvSpPr>
          <p:nvPr>
            <p:ph sz="quarter" idx="32" hasCustomPrompt="1"/>
          </p:nvPr>
        </p:nvSpPr>
        <p:spPr>
          <a:xfrm>
            <a:off x="6495086" y="2811998"/>
            <a:ext cx="4821237" cy="2660650"/>
          </a:xfrm>
        </p:spPr>
        <p:txBody>
          <a:bodyPr lIns="36000" tIns="0" rIns="0" bIns="0">
            <a:normAutofit/>
          </a:bodyPr>
          <a:lstStyle>
            <a:lvl1pPr marL="0" indent="0" algn="l">
              <a:buNone/>
              <a:defRPr sz="2000"/>
            </a:lvl1pPr>
            <a:lvl2pPr marL="457200" indent="0" algn="l">
              <a:buNone/>
              <a:defRPr sz="1800"/>
            </a:lvl2pPr>
          </a:lstStyle>
          <a:p>
            <a:pPr lvl="0"/>
            <a:r>
              <a:rPr lang="en-US" noProof="0"/>
              <a:t>Edit Master text styles</a:t>
            </a:r>
          </a:p>
          <a:p>
            <a:pPr lvl="1"/>
            <a:r>
              <a:rPr lang="en-US" noProof="0"/>
              <a:t>Second level</a:t>
            </a:r>
          </a:p>
        </p:txBody>
      </p:sp>
      <p:sp>
        <p:nvSpPr>
          <p:cNvPr id="12"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3548081286"/>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10/27/2021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6492080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320EF9D-83C9-45F8-AAA9-A9768470F99F}"/>
              </a:ext>
            </a:extLst>
          </p:cNvPr>
          <p:cNvSpPr/>
          <p:nvPr userDrawn="1"/>
        </p:nvSpPr>
        <p:spPr>
          <a:xfrm>
            <a:off x="0" y="2230316"/>
            <a:ext cx="12192000" cy="3346704"/>
          </a:xfrm>
          <a:prstGeom prst="rect">
            <a:avLst/>
          </a:prstGeom>
          <a:gradFill>
            <a:gsLst>
              <a:gs pos="100000">
                <a:schemeClr val="accent1">
                  <a:lumMod val="75000"/>
                  <a:alpha val="20000"/>
                </a:schemeClr>
              </a:gs>
              <a:gs pos="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10/27/2021</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hasCustomPrompt="1"/>
          </p:nvPr>
        </p:nvSpPr>
        <p:spPr>
          <a:xfrm>
            <a:off x="836614" y="1377833"/>
            <a:ext cx="9535686" cy="61888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hasCustomPrompt="1"/>
          </p:nvPr>
        </p:nvSpPr>
        <p:spPr>
          <a:xfrm>
            <a:off x="836614" y="3891527"/>
            <a:ext cx="1728216"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hasCustomPrompt="1"/>
          </p:nvPr>
        </p:nvSpPr>
        <p:spPr>
          <a:xfrm>
            <a:off x="836614" y="4276617"/>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a:lvl1pPr>
            <a:lvl2pPr marL="457200" indent="0">
              <a:buClr>
                <a:schemeClr val="tx2"/>
              </a:buClr>
              <a:buSzPct val="125000"/>
              <a:buFont typeface="Wingdings" panose="05000000000000000000" pitchFamily="2" charset="2"/>
              <a:buNone/>
              <a:defRPr sz="1200"/>
            </a:lvl2pPr>
          </a:lstStyle>
          <a:p>
            <a:pPr lvl="0"/>
            <a:r>
              <a:rPr lang="en-US" noProof="0"/>
              <a:t>Edit Master text styles</a:t>
            </a:r>
          </a:p>
          <a:p>
            <a:pPr lvl="1"/>
            <a:r>
              <a:rPr lang="en-US" noProof="0"/>
              <a:t>Second level</a:t>
            </a:r>
          </a:p>
        </p:txBody>
      </p:sp>
      <p:sp>
        <p:nvSpPr>
          <p:cNvPr id="16" name="Text Placeholder 7">
            <a:extLst>
              <a:ext uri="{FF2B5EF4-FFF2-40B4-BE49-F238E27FC236}">
                <a16:creationId xmlns:a16="http://schemas.microsoft.com/office/drawing/2014/main" id="{EEAB0330-0960-495D-9FAC-850DB0CAFFE5}"/>
              </a:ext>
            </a:extLst>
          </p:cNvPr>
          <p:cNvSpPr>
            <a:spLocks noGrp="1"/>
          </p:cNvSpPr>
          <p:nvPr>
            <p:ph type="body" sz="quarter" idx="25" hasCustomPrompt="1"/>
          </p:nvPr>
        </p:nvSpPr>
        <p:spPr>
          <a:xfrm>
            <a:off x="836614" y="2507927"/>
            <a:ext cx="1728216" cy="604730"/>
          </a:xfrm>
        </p:spPr>
        <p:txBody>
          <a:bodyPr lIns="36000" tIns="0" rIns="0" bIns="0" anchor="t" anchorCtr="0">
            <a:noAutofit/>
          </a:bodyPr>
          <a:lstStyle>
            <a:lvl1pPr marL="0" indent="0" algn="l">
              <a:buNone/>
              <a:defRPr sz="5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20XX</a:t>
            </a:r>
          </a:p>
        </p:txBody>
      </p:sp>
      <p:sp>
        <p:nvSpPr>
          <p:cNvPr id="19" name="Text Placeholder 2">
            <a:extLst>
              <a:ext uri="{FF2B5EF4-FFF2-40B4-BE49-F238E27FC236}">
                <a16:creationId xmlns:a16="http://schemas.microsoft.com/office/drawing/2014/main" id="{91323B59-309B-4779-B127-7711E7D88F11}"/>
              </a:ext>
            </a:extLst>
          </p:cNvPr>
          <p:cNvSpPr>
            <a:spLocks noGrp="1"/>
          </p:cNvSpPr>
          <p:nvPr>
            <p:ph type="body" idx="32" hasCustomPrompt="1"/>
          </p:nvPr>
        </p:nvSpPr>
        <p:spPr>
          <a:xfrm>
            <a:off x="836614" y="3136120"/>
            <a:ext cx="1728216" cy="228986"/>
          </a:xfrm>
        </p:spPr>
        <p:txBody>
          <a:bodyPr lIns="36000" tIns="0" rIns="0" bIns="0" anchor="t" anchorCtr="0">
            <a:normAutofit/>
          </a:bodyPr>
          <a:lstStyle>
            <a:lvl1pPr marL="0" indent="0">
              <a:buNone/>
              <a:defRPr sz="1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8" name="Rectangle 7">
            <a:extLst>
              <a:ext uri="{FF2B5EF4-FFF2-40B4-BE49-F238E27FC236}">
                <a16:creationId xmlns:a16="http://schemas.microsoft.com/office/drawing/2014/main" id="{AA57E6D8-B21E-4D49-AF8E-C735B517506B}"/>
              </a:ext>
            </a:extLst>
          </p:cNvPr>
          <p:cNvSpPr/>
          <p:nvPr userDrawn="1"/>
        </p:nvSpPr>
        <p:spPr>
          <a:xfrm>
            <a:off x="0" y="3623709"/>
            <a:ext cx="12192000" cy="54864"/>
          </a:xfrm>
          <a:prstGeom prst="rect">
            <a:avLst/>
          </a:prstGeom>
          <a:gradFill>
            <a:gsLst>
              <a:gs pos="100000">
                <a:srgbClr val="6D3B4F"/>
              </a:gs>
              <a:gs pos="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1" name="Oval 10">
            <a:extLst>
              <a:ext uri="{FF2B5EF4-FFF2-40B4-BE49-F238E27FC236}">
                <a16:creationId xmlns:a16="http://schemas.microsoft.com/office/drawing/2014/main" id="{02CECCEB-7C61-48C7-8F81-9ECE7ABA9E67}"/>
              </a:ext>
            </a:extLst>
          </p:cNvPr>
          <p:cNvSpPr/>
          <p:nvPr userDrawn="1"/>
        </p:nvSpPr>
        <p:spPr>
          <a:xfrm>
            <a:off x="852661" y="3559701"/>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3" name="Text Placeholder 2">
            <a:extLst>
              <a:ext uri="{FF2B5EF4-FFF2-40B4-BE49-F238E27FC236}">
                <a16:creationId xmlns:a16="http://schemas.microsoft.com/office/drawing/2014/main" id="{397F8095-EAF8-4F5A-B2A6-0476B8D2EAF0}"/>
              </a:ext>
            </a:extLst>
          </p:cNvPr>
          <p:cNvSpPr>
            <a:spLocks noGrp="1"/>
          </p:cNvSpPr>
          <p:nvPr>
            <p:ph type="body" idx="33" hasCustomPrompt="1"/>
          </p:nvPr>
        </p:nvSpPr>
        <p:spPr>
          <a:xfrm>
            <a:off x="9588108" y="3891527"/>
            <a:ext cx="1728216"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4" name="Text Placeholder 11">
            <a:extLst>
              <a:ext uri="{FF2B5EF4-FFF2-40B4-BE49-F238E27FC236}">
                <a16:creationId xmlns:a16="http://schemas.microsoft.com/office/drawing/2014/main" id="{FB58FA02-066D-4A4D-BFEA-4ABCF3B550BE}"/>
              </a:ext>
            </a:extLst>
          </p:cNvPr>
          <p:cNvSpPr>
            <a:spLocks noGrp="1"/>
          </p:cNvSpPr>
          <p:nvPr>
            <p:ph type="body" sz="quarter" idx="34" hasCustomPrompt="1"/>
          </p:nvPr>
        </p:nvSpPr>
        <p:spPr>
          <a:xfrm>
            <a:off x="9588108" y="4276617"/>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a:lvl1pPr>
            <a:lvl2pPr marL="457200" indent="0">
              <a:buClr>
                <a:schemeClr val="tx2"/>
              </a:buClr>
              <a:buSzPct val="125000"/>
              <a:buFont typeface="Wingdings" panose="05000000000000000000" pitchFamily="2" charset="2"/>
              <a:buNone/>
              <a:defRPr sz="1200"/>
            </a:lvl2pPr>
          </a:lstStyle>
          <a:p>
            <a:pPr lvl="0"/>
            <a:r>
              <a:rPr lang="en-US" noProof="0"/>
              <a:t>Edit Master text styles</a:t>
            </a:r>
          </a:p>
          <a:p>
            <a:pPr lvl="1"/>
            <a:r>
              <a:rPr lang="en-US" noProof="0"/>
              <a:t>Second level</a:t>
            </a:r>
          </a:p>
        </p:txBody>
      </p:sp>
      <p:sp>
        <p:nvSpPr>
          <p:cNvPr id="25" name="Text Placeholder 7">
            <a:extLst>
              <a:ext uri="{FF2B5EF4-FFF2-40B4-BE49-F238E27FC236}">
                <a16:creationId xmlns:a16="http://schemas.microsoft.com/office/drawing/2014/main" id="{83A77CFD-3FEF-4E6F-BC4F-8ED7F101103B}"/>
              </a:ext>
            </a:extLst>
          </p:cNvPr>
          <p:cNvSpPr>
            <a:spLocks noGrp="1"/>
          </p:cNvSpPr>
          <p:nvPr>
            <p:ph type="body" sz="quarter" idx="35" hasCustomPrompt="1"/>
          </p:nvPr>
        </p:nvSpPr>
        <p:spPr>
          <a:xfrm>
            <a:off x="9588108" y="2507927"/>
            <a:ext cx="1728216" cy="604730"/>
          </a:xfrm>
        </p:spPr>
        <p:txBody>
          <a:bodyPr lIns="36000" tIns="0" rIns="0" bIns="0" anchor="t" anchorCtr="0">
            <a:noAutofit/>
          </a:bodyPr>
          <a:lstStyle>
            <a:lvl1pPr marL="0" indent="0" algn="l">
              <a:buNone/>
              <a:defRPr sz="5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20XX</a:t>
            </a:r>
          </a:p>
        </p:txBody>
      </p:sp>
      <p:sp>
        <p:nvSpPr>
          <p:cNvPr id="28" name="Text Placeholder 2">
            <a:extLst>
              <a:ext uri="{FF2B5EF4-FFF2-40B4-BE49-F238E27FC236}">
                <a16:creationId xmlns:a16="http://schemas.microsoft.com/office/drawing/2014/main" id="{3D6E2C46-79E6-4C33-A9DE-9F0BE9199694}"/>
              </a:ext>
            </a:extLst>
          </p:cNvPr>
          <p:cNvSpPr>
            <a:spLocks noGrp="1"/>
          </p:cNvSpPr>
          <p:nvPr>
            <p:ph type="body" idx="36" hasCustomPrompt="1"/>
          </p:nvPr>
        </p:nvSpPr>
        <p:spPr>
          <a:xfrm>
            <a:off x="9588108" y="3136120"/>
            <a:ext cx="1728216" cy="228986"/>
          </a:xfrm>
        </p:spPr>
        <p:txBody>
          <a:bodyPr lIns="36000" tIns="0" rIns="0" bIns="0" anchor="t" anchorCtr="0">
            <a:normAutofit/>
          </a:bodyPr>
          <a:lstStyle>
            <a:lvl1pPr marL="0" indent="0">
              <a:buNone/>
              <a:defRPr sz="1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29" name="Text Placeholder 2">
            <a:extLst>
              <a:ext uri="{FF2B5EF4-FFF2-40B4-BE49-F238E27FC236}">
                <a16:creationId xmlns:a16="http://schemas.microsoft.com/office/drawing/2014/main" id="{B18DF9D1-5757-4445-9078-38760F447FFE}"/>
              </a:ext>
            </a:extLst>
          </p:cNvPr>
          <p:cNvSpPr>
            <a:spLocks noGrp="1"/>
          </p:cNvSpPr>
          <p:nvPr>
            <p:ph type="body" idx="37" hasCustomPrompt="1"/>
          </p:nvPr>
        </p:nvSpPr>
        <p:spPr>
          <a:xfrm>
            <a:off x="3024487" y="3891527"/>
            <a:ext cx="1728216"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0" name="Text Placeholder 11">
            <a:extLst>
              <a:ext uri="{FF2B5EF4-FFF2-40B4-BE49-F238E27FC236}">
                <a16:creationId xmlns:a16="http://schemas.microsoft.com/office/drawing/2014/main" id="{993B8732-2AA4-40C3-A4A3-44C5803BDA1C}"/>
              </a:ext>
            </a:extLst>
          </p:cNvPr>
          <p:cNvSpPr>
            <a:spLocks noGrp="1"/>
          </p:cNvSpPr>
          <p:nvPr>
            <p:ph type="body" sz="quarter" idx="38" hasCustomPrompt="1"/>
          </p:nvPr>
        </p:nvSpPr>
        <p:spPr>
          <a:xfrm>
            <a:off x="3024487" y="4276617"/>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a:lvl1pPr>
            <a:lvl2pPr marL="457200" indent="0">
              <a:buClr>
                <a:schemeClr val="tx2"/>
              </a:buClr>
              <a:buSzPct val="125000"/>
              <a:buFont typeface="Wingdings" panose="05000000000000000000" pitchFamily="2" charset="2"/>
              <a:buNone/>
              <a:defRPr sz="1200"/>
            </a:lvl2pPr>
          </a:lstStyle>
          <a:p>
            <a:pPr lvl="0"/>
            <a:r>
              <a:rPr lang="en-US" noProof="0"/>
              <a:t>Edit Master text styles</a:t>
            </a:r>
          </a:p>
          <a:p>
            <a:pPr lvl="1"/>
            <a:r>
              <a:rPr lang="en-US" noProof="0"/>
              <a:t>Second level</a:t>
            </a:r>
          </a:p>
        </p:txBody>
      </p:sp>
      <p:sp>
        <p:nvSpPr>
          <p:cNvPr id="31" name="Text Placeholder 7">
            <a:extLst>
              <a:ext uri="{FF2B5EF4-FFF2-40B4-BE49-F238E27FC236}">
                <a16:creationId xmlns:a16="http://schemas.microsoft.com/office/drawing/2014/main" id="{11BFD035-7AF1-47EA-9F1C-AE04879DA45D}"/>
              </a:ext>
            </a:extLst>
          </p:cNvPr>
          <p:cNvSpPr>
            <a:spLocks noGrp="1"/>
          </p:cNvSpPr>
          <p:nvPr>
            <p:ph type="body" sz="quarter" idx="39" hasCustomPrompt="1"/>
          </p:nvPr>
        </p:nvSpPr>
        <p:spPr>
          <a:xfrm>
            <a:off x="3024487" y="2507927"/>
            <a:ext cx="1728216" cy="604730"/>
          </a:xfrm>
        </p:spPr>
        <p:txBody>
          <a:bodyPr lIns="36000" tIns="0" rIns="0" bIns="0" anchor="t" anchorCtr="0">
            <a:noAutofit/>
          </a:bodyPr>
          <a:lstStyle>
            <a:lvl1pPr marL="0" indent="0" algn="l">
              <a:buNone/>
              <a:defRPr sz="5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20XX</a:t>
            </a:r>
          </a:p>
        </p:txBody>
      </p:sp>
      <p:sp>
        <p:nvSpPr>
          <p:cNvPr id="32" name="Text Placeholder 2">
            <a:extLst>
              <a:ext uri="{FF2B5EF4-FFF2-40B4-BE49-F238E27FC236}">
                <a16:creationId xmlns:a16="http://schemas.microsoft.com/office/drawing/2014/main" id="{C0720D82-39E2-490D-913A-B6DA31CAC2BD}"/>
              </a:ext>
            </a:extLst>
          </p:cNvPr>
          <p:cNvSpPr>
            <a:spLocks noGrp="1"/>
          </p:cNvSpPr>
          <p:nvPr>
            <p:ph type="body" idx="40" hasCustomPrompt="1"/>
          </p:nvPr>
        </p:nvSpPr>
        <p:spPr>
          <a:xfrm>
            <a:off x="3024487" y="3136120"/>
            <a:ext cx="1728216" cy="228986"/>
          </a:xfrm>
        </p:spPr>
        <p:txBody>
          <a:bodyPr lIns="36000" tIns="0" rIns="0" bIns="0" anchor="t" anchorCtr="0">
            <a:normAutofit/>
          </a:bodyPr>
          <a:lstStyle>
            <a:lvl1pPr marL="0" indent="0">
              <a:buNone/>
              <a:defRPr sz="1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3" name="Text Placeholder 2">
            <a:extLst>
              <a:ext uri="{FF2B5EF4-FFF2-40B4-BE49-F238E27FC236}">
                <a16:creationId xmlns:a16="http://schemas.microsoft.com/office/drawing/2014/main" id="{F8CB98AA-B672-4560-9A4C-F0E472D7D508}"/>
              </a:ext>
            </a:extLst>
          </p:cNvPr>
          <p:cNvSpPr>
            <a:spLocks noGrp="1"/>
          </p:cNvSpPr>
          <p:nvPr>
            <p:ph type="body" idx="41" hasCustomPrompt="1"/>
          </p:nvPr>
        </p:nvSpPr>
        <p:spPr>
          <a:xfrm>
            <a:off x="5212360" y="3891527"/>
            <a:ext cx="1728216"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4" name="Text Placeholder 11">
            <a:extLst>
              <a:ext uri="{FF2B5EF4-FFF2-40B4-BE49-F238E27FC236}">
                <a16:creationId xmlns:a16="http://schemas.microsoft.com/office/drawing/2014/main" id="{051BF3E5-DBCA-46BD-A139-755813ECCCCA}"/>
              </a:ext>
            </a:extLst>
          </p:cNvPr>
          <p:cNvSpPr>
            <a:spLocks noGrp="1"/>
          </p:cNvSpPr>
          <p:nvPr>
            <p:ph type="body" sz="quarter" idx="42" hasCustomPrompt="1"/>
          </p:nvPr>
        </p:nvSpPr>
        <p:spPr>
          <a:xfrm>
            <a:off x="5212360" y="4276617"/>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a:lvl1pPr>
            <a:lvl2pPr marL="457200" indent="0">
              <a:buClr>
                <a:schemeClr val="tx2"/>
              </a:buClr>
              <a:buSzPct val="125000"/>
              <a:buFont typeface="Wingdings" panose="05000000000000000000" pitchFamily="2" charset="2"/>
              <a:buNone/>
              <a:defRPr sz="1200"/>
            </a:lvl2pPr>
          </a:lstStyle>
          <a:p>
            <a:pPr lvl="0"/>
            <a:r>
              <a:rPr lang="en-US" noProof="0"/>
              <a:t>Edit Master text styles</a:t>
            </a:r>
          </a:p>
          <a:p>
            <a:pPr lvl="1"/>
            <a:r>
              <a:rPr lang="en-US" noProof="0"/>
              <a:t>Second level</a:t>
            </a:r>
          </a:p>
        </p:txBody>
      </p:sp>
      <p:sp>
        <p:nvSpPr>
          <p:cNvPr id="35" name="Text Placeholder 7">
            <a:extLst>
              <a:ext uri="{FF2B5EF4-FFF2-40B4-BE49-F238E27FC236}">
                <a16:creationId xmlns:a16="http://schemas.microsoft.com/office/drawing/2014/main" id="{4E2B5368-5C92-477C-B64A-0B1236EC4718}"/>
              </a:ext>
            </a:extLst>
          </p:cNvPr>
          <p:cNvSpPr>
            <a:spLocks noGrp="1"/>
          </p:cNvSpPr>
          <p:nvPr>
            <p:ph type="body" sz="quarter" idx="43" hasCustomPrompt="1"/>
          </p:nvPr>
        </p:nvSpPr>
        <p:spPr>
          <a:xfrm>
            <a:off x="5212360" y="2507927"/>
            <a:ext cx="1728216" cy="604730"/>
          </a:xfrm>
        </p:spPr>
        <p:txBody>
          <a:bodyPr lIns="36000" tIns="0" rIns="0" bIns="0" anchor="t" anchorCtr="0">
            <a:noAutofit/>
          </a:bodyPr>
          <a:lstStyle>
            <a:lvl1pPr marL="0" indent="0" algn="l">
              <a:buNone/>
              <a:defRPr sz="5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20XX</a:t>
            </a:r>
          </a:p>
        </p:txBody>
      </p:sp>
      <p:sp>
        <p:nvSpPr>
          <p:cNvPr id="36" name="Text Placeholder 2">
            <a:extLst>
              <a:ext uri="{FF2B5EF4-FFF2-40B4-BE49-F238E27FC236}">
                <a16:creationId xmlns:a16="http://schemas.microsoft.com/office/drawing/2014/main" id="{11C29312-F699-465F-96BC-B65A2C3356B5}"/>
              </a:ext>
            </a:extLst>
          </p:cNvPr>
          <p:cNvSpPr>
            <a:spLocks noGrp="1"/>
          </p:cNvSpPr>
          <p:nvPr>
            <p:ph type="body" idx="44" hasCustomPrompt="1"/>
          </p:nvPr>
        </p:nvSpPr>
        <p:spPr>
          <a:xfrm>
            <a:off x="5212360" y="3136120"/>
            <a:ext cx="1728216" cy="228986"/>
          </a:xfrm>
        </p:spPr>
        <p:txBody>
          <a:bodyPr lIns="36000" tIns="0" rIns="0" bIns="0" anchor="t" anchorCtr="0">
            <a:normAutofit/>
          </a:bodyPr>
          <a:lstStyle>
            <a:lvl1pPr marL="0" indent="0">
              <a:buNone/>
              <a:defRPr sz="1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7" name="Text Placeholder 2">
            <a:extLst>
              <a:ext uri="{FF2B5EF4-FFF2-40B4-BE49-F238E27FC236}">
                <a16:creationId xmlns:a16="http://schemas.microsoft.com/office/drawing/2014/main" id="{D613D924-E33A-4DAE-B253-E9668378EC73}"/>
              </a:ext>
            </a:extLst>
          </p:cNvPr>
          <p:cNvSpPr>
            <a:spLocks noGrp="1"/>
          </p:cNvSpPr>
          <p:nvPr>
            <p:ph type="body" idx="45" hasCustomPrompt="1"/>
          </p:nvPr>
        </p:nvSpPr>
        <p:spPr>
          <a:xfrm>
            <a:off x="7400234" y="3891527"/>
            <a:ext cx="1728216"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8" name="Text Placeholder 11">
            <a:extLst>
              <a:ext uri="{FF2B5EF4-FFF2-40B4-BE49-F238E27FC236}">
                <a16:creationId xmlns:a16="http://schemas.microsoft.com/office/drawing/2014/main" id="{4C346CE6-85D2-4744-ABBA-4EB5E51EB80F}"/>
              </a:ext>
            </a:extLst>
          </p:cNvPr>
          <p:cNvSpPr>
            <a:spLocks noGrp="1"/>
          </p:cNvSpPr>
          <p:nvPr>
            <p:ph type="body" sz="quarter" idx="46" hasCustomPrompt="1"/>
          </p:nvPr>
        </p:nvSpPr>
        <p:spPr>
          <a:xfrm>
            <a:off x="7400234" y="4276617"/>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a:lvl1pPr>
            <a:lvl2pPr marL="457200" indent="0">
              <a:buClr>
                <a:schemeClr val="tx2"/>
              </a:buClr>
              <a:buSzPct val="125000"/>
              <a:buFont typeface="Wingdings" panose="05000000000000000000" pitchFamily="2" charset="2"/>
              <a:buNone/>
              <a:defRPr sz="1200"/>
            </a:lvl2pPr>
          </a:lstStyle>
          <a:p>
            <a:pPr lvl="0"/>
            <a:r>
              <a:rPr lang="en-US" noProof="0"/>
              <a:t>Edit Master text styles</a:t>
            </a:r>
          </a:p>
          <a:p>
            <a:pPr lvl="1"/>
            <a:r>
              <a:rPr lang="en-US" noProof="0"/>
              <a:t>Second level</a:t>
            </a:r>
          </a:p>
        </p:txBody>
      </p:sp>
      <p:sp>
        <p:nvSpPr>
          <p:cNvPr id="39" name="Text Placeholder 7">
            <a:extLst>
              <a:ext uri="{FF2B5EF4-FFF2-40B4-BE49-F238E27FC236}">
                <a16:creationId xmlns:a16="http://schemas.microsoft.com/office/drawing/2014/main" id="{0D7E5C35-923C-473E-8BB9-F2F1AB3A2BB4}"/>
              </a:ext>
            </a:extLst>
          </p:cNvPr>
          <p:cNvSpPr>
            <a:spLocks noGrp="1"/>
          </p:cNvSpPr>
          <p:nvPr>
            <p:ph type="body" sz="quarter" idx="47" hasCustomPrompt="1"/>
          </p:nvPr>
        </p:nvSpPr>
        <p:spPr>
          <a:xfrm>
            <a:off x="7400234" y="2507927"/>
            <a:ext cx="1728216" cy="604730"/>
          </a:xfrm>
        </p:spPr>
        <p:txBody>
          <a:bodyPr lIns="36000" tIns="0" rIns="0" bIns="0" anchor="t" anchorCtr="0">
            <a:noAutofit/>
          </a:bodyPr>
          <a:lstStyle>
            <a:lvl1pPr marL="0" indent="0" algn="l">
              <a:buNone/>
              <a:defRPr sz="5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20XX</a:t>
            </a:r>
          </a:p>
        </p:txBody>
      </p:sp>
      <p:sp>
        <p:nvSpPr>
          <p:cNvPr id="40" name="Text Placeholder 2">
            <a:extLst>
              <a:ext uri="{FF2B5EF4-FFF2-40B4-BE49-F238E27FC236}">
                <a16:creationId xmlns:a16="http://schemas.microsoft.com/office/drawing/2014/main" id="{756DD156-6646-433D-ABE8-CB244D53D6C1}"/>
              </a:ext>
            </a:extLst>
          </p:cNvPr>
          <p:cNvSpPr>
            <a:spLocks noGrp="1"/>
          </p:cNvSpPr>
          <p:nvPr>
            <p:ph type="body" idx="48" hasCustomPrompt="1"/>
          </p:nvPr>
        </p:nvSpPr>
        <p:spPr>
          <a:xfrm>
            <a:off x="7400234" y="3136120"/>
            <a:ext cx="1728216" cy="228986"/>
          </a:xfrm>
        </p:spPr>
        <p:txBody>
          <a:bodyPr lIns="36000" tIns="0" rIns="0" bIns="0" anchor="t" anchorCtr="0">
            <a:normAutofit/>
          </a:bodyPr>
          <a:lstStyle>
            <a:lvl1pPr marL="0" indent="0">
              <a:buNone/>
              <a:defRPr sz="1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1" name="Oval 40">
            <a:extLst>
              <a:ext uri="{FF2B5EF4-FFF2-40B4-BE49-F238E27FC236}">
                <a16:creationId xmlns:a16="http://schemas.microsoft.com/office/drawing/2014/main" id="{AC33C4CE-CEA6-4AC9-B1DB-8224A4517350}"/>
              </a:ext>
            </a:extLst>
          </p:cNvPr>
          <p:cNvSpPr/>
          <p:nvPr userDrawn="1"/>
        </p:nvSpPr>
        <p:spPr>
          <a:xfrm>
            <a:off x="3039908" y="3559701"/>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2" name="Oval 41">
            <a:extLst>
              <a:ext uri="{FF2B5EF4-FFF2-40B4-BE49-F238E27FC236}">
                <a16:creationId xmlns:a16="http://schemas.microsoft.com/office/drawing/2014/main" id="{371AA6E8-880E-404C-8BCA-7949D28E7AF8}"/>
              </a:ext>
            </a:extLst>
          </p:cNvPr>
          <p:cNvSpPr/>
          <p:nvPr userDrawn="1"/>
        </p:nvSpPr>
        <p:spPr>
          <a:xfrm>
            <a:off x="5227155" y="3559701"/>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3" name="Oval 42">
            <a:extLst>
              <a:ext uri="{FF2B5EF4-FFF2-40B4-BE49-F238E27FC236}">
                <a16:creationId xmlns:a16="http://schemas.microsoft.com/office/drawing/2014/main" id="{D7D3B90E-8FC3-4B84-A2BB-8862D5EC070B}"/>
              </a:ext>
            </a:extLst>
          </p:cNvPr>
          <p:cNvSpPr/>
          <p:nvPr userDrawn="1"/>
        </p:nvSpPr>
        <p:spPr>
          <a:xfrm>
            <a:off x="7414402" y="3559701"/>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4" name="Oval 43">
            <a:extLst>
              <a:ext uri="{FF2B5EF4-FFF2-40B4-BE49-F238E27FC236}">
                <a16:creationId xmlns:a16="http://schemas.microsoft.com/office/drawing/2014/main" id="{43E9DB54-6797-4300-B6CA-0A9CF186B458}"/>
              </a:ext>
            </a:extLst>
          </p:cNvPr>
          <p:cNvSpPr/>
          <p:nvPr userDrawn="1"/>
        </p:nvSpPr>
        <p:spPr>
          <a:xfrm>
            <a:off x="9601649" y="3559701"/>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5" name="Picture Placeholder 11">
            <a:extLst>
              <a:ext uri="{FF2B5EF4-FFF2-40B4-BE49-F238E27FC236}">
                <a16:creationId xmlns:a16="http://schemas.microsoft.com/office/drawing/2014/main" id="{48D7F0F9-4118-4257-9D45-A5772C2110D7}"/>
              </a:ext>
            </a:extLst>
          </p:cNvPr>
          <p:cNvSpPr>
            <a:spLocks noGrp="1"/>
          </p:cNvSpPr>
          <p:nvPr>
            <p:ph type="pic" sz="quarter" idx="49"/>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1104265574"/>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hasCustomPrompt="1"/>
          </p:nvPr>
        </p:nvSpPr>
        <p:spPr>
          <a:xfrm>
            <a:off x="836614" y="740998"/>
            <a:ext cx="2759105" cy="568800"/>
          </a:xfrm>
        </p:spPr>
        <p:txBody>
          <a:bodyPr lIns="36000" tIns="0" rIns="0" bIns="0">
            <a:noAutofit/>
          </a:bodyPr>
          <a:lstStyle/>
          <a:p>
            <a:r>
              <a:rPr lang="en-US" noProof="0"/>
              <a:t>Title Here</a:t>
            </a:r>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10/27/2021</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hasCustomPrompt="1"/>
          </p:nvPr>
        </p:nvSpPr>
        <p:spPr>
          <a:xfrm>
            <a:off x="836615" y="1377833"/>
            <a:ext cx="2760828" cy="1630062"/>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Table Placeholder 9">
            <a:extLst>
              <a:ext uri="{FF2B5EF4-FFF2-40B4-BE49-F238E27FC236}">
                <a16:creationId xmlns:a16="http://schemas.microsoft.com/office/drawing/2014/main" id="{36EC64A7-7FE6-41B3-B27F-E6B0C0BAA1FD}"/>
              </a:ext>
            </a:extLst>
          </p:cNvPr>
          <p:cNvSpPr>
            <a:spLocks noGrp="1"/>
          </p:cNvSpPr>
          <p:nvPr>
            <p:ph type="tbl" sz="quarter" idx="25"/>
          </p:nvPr>
        </p:nvSpPr>
        <p:spPr>
          <a:xfrm>
            <a:off x="3983038" y="740998"/>
            <a:ext cx="6159583" cy="4650632"/>
          </a:xfrm>
        </p:spPr>
        <p:txBody>
          <a:bodyPr anchor="ctr" anchorCtr="0">
            <a:noAutofit/>
          </a:bodyPr>
          <a:lstStyle>
            <a:lvl1pPr marL="0" indent="0" algn="ctr">
              <a:buNone/>
              <a:defRPr sz="1800"/>
            </a:lvl1pPr>
          </a:lstStyle>
          <a:p>
            <a:r>
              <a:rPr lang="en-US" noProof="0"/>
              <a:t>Click icon to add table</a:t>
            </a:r>
            <a:endParaRPr lang="en-US" noProof="0" dirty="0"/>
          </a:p>
        </p:txBody>
      </p:sp>
      <p:sp>
        <p:nvSpPr>
          <p:cNvPr id="11" name="Picture Placeholder 11">
            <a:extLst>
              <a:ext uri="{FF2B5EF4-FFF2-40B4-BE49-F238E27FC236}">
                <a16:creationId xmlns:a16="http://schemas.microsoft.com/office/drawing/2014/main" id="{48D7F0F9-4118-4257-9D45-A5772C2110D7}"/>
              </a:ext>
            </a:extLst>
          </p:cNvPr>
          <p:cNvSpPr>
            <a:spLocks noGrp="1"/>
          </p:cNvSpPr>
          <p:nvPr>
            <p:ph type="pic" sz="quarter" idx="26"/>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543267899"/>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320EF9D-83C9-45F8-AAA9-A9768470F99F}"/>
              </a:ext>
            </a:extLst>
          </p:cNvPr>
          <p:cNvSpPr/>
          <p:nvPr userDrawn="1"/>
        </p:nvSpPr>
        <p:spPr>
          <a:xfrm>
            <a:off x="0" y="1613512"/>
            <a:ext cx="12192000" cy="2743200"/>
          </a:xfrm>
          <a:prstGeom prst="rect">
            <a:avLst/>
          </a:prstGeom>
          <a:gradFill>
            <a:gsLst>
              <a:gs pos="0">
                <a:schemeClr val="accent1">
                  <a:lumMod val="75000"/>
                  <a:alpha val="20000"/>
                </a:schemeClr>
              </a:gs>
              <a:gs pos="100000">
                <a:schemeClr val="bg2">
                  <a:alpha val="2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1">
            <a:extLst>
              <a:ext uri="{FF2B5EF4-FFF2-40B4-BE49-F238E27FC236}">
                <a16:creationId xmlns:a16="http://schemas.microsoft.com/office/drawing/2014/main" id="{9CB4EFCF-84EC-4420-9A2B-7C028E7505B0}"/>
              </a:ext>
            </a:extLst>
          </p:cNvPr>
          <p:cNvSpPr>
            <a:spLocks noGrp="1"/>
          </p:cNvSpPr>
          <p:nvPr>
            <p:ph type="pic" sz="quarter" idx="49"/>
          </p:nvPr>
        </p:nvSpPr>
        <p:spPr>
          <a:xfrm>
            <a:off x="4724400" y="1613512"/>
            <a:ext cx="2743200" cy="2743200"/>
          </a:xfrm>
        </p:spPr>
        <p:txBody>
          <a:bodyPr anchor="ctr" anchorCtr="0">
            <a:noAutofit/>
          </a:bodyPr>
          <a:lstStyle>
            <a:lvl1pPr marL="0" indent="0" algn="ctr">
              <a:buNone/>
              <a:defRPr sz="1800"/>
            </a:lvl1pPr>
          </a:lstStyle>
          <a:p>
            <a:r>
              <a:rPr lang="en-US" noProof="0"/>
              <a:t>Click icon to add picture</a:t>
            </a:r>
            <a:endParaRPr lang="en-US" noProof="0" dirty="0"/>
          </a:p>
        </p:txBody>
      </p:sp>
      <p:sp>
        <p:nvSpPr>
          <p:cNvPr id="42" name="Picture Placeholder 11">
            <a:extLst>
              <a:ext uri="{FF2B5EF4-FFF2-40B4-BE49-F238E27FC236}">
                <a16:creationId xmlns:a16="http://schemas.microsoft.com/office/drawing/2014/main" id="{3C20DBAD-9FE7-4F62-B952-1D72DC8B9A73}"/>
              </a:ext>
            </a:extLst>
          </p:cNvPr>
          <p:cNvSpPr>
            <a:spLocks noGrp="1"/>
          </p:cNvSpPr>
          <p:nvPr>
            <p:ph type="pic" sz="quarter" idx="50"/>
          </p:nvPr>
        </p:nvSpPr>
        <p:spPr>
          <a:xfrm>
            <a:off x="1981200" y="1613512"/>
            <a:ext cx="2743200" cy="2743200"/>
          </a:xfrm>
        </p:spPr>
        <p:txBody>
          <a:bodyPr anchor="ctr" anchorCtr="0">
            <a:noAutofit/>
          </a:bodyPr>
          <a:lstStyle>
            <a:lvl1pPr marL="0" indent="0" algn="ctr">
              <a:buNone/>
              <a:defRPr sz="1800"/>
            </a:lvl1pPr>
          </a:lstStyle>
          <a:p>
            <a:r>
              <a:rPr lang="en-US" noProof="0"/>
              <a:t>Click icon to add picture</a:t>
            </a:r>
            <a:endParaRPr lang="en-US" noProof="0" dirty="0"/>
          </a:p>
        </p:txBody>
      </p:sp>
      <p:sp>
        <p:nvSpPr>
          <p:cNvPr id="43" name="Picture Placeholder 11">
            <a:extLst>
              <a:ext uri="{FF2B5EF4-FFF2-40B4-BE49-F238E27FC236}">
                <a16:creationId xmlns:a16="http://schemas.microsoft.com/office/drawing/2014/main" id="{6AE95BF3-594D-4F6F-95D5-18D8A51D5197}"/>
              </a:ext>
            </a:extLst>
          </p:cNvPr>
          <p:cNvSpPr>
            <a:spLocks noGrp="1"/>
          </p:cNvSpPr>
          <p:nvPr>
            <p:ph type="pic" sz="quarter" idx="51"/>
          </p:nvPr>
        </p:nvSpPr>
        <p:spPr>
          <a:xfrm>
            <a:off x="7466232" y="1613512"/>
            <a:ext cx="2743200" cy="2743200"/>
          </a:xfrm>
        </p:spPr>
        <p:txBody>
          <a:bodyPr anchor="ctr" anchorCtr="0">
            <a:noAutofit/>
          </a:bodyPr>
          <a:lstStyle>
            <a:lvl1pPr marL="0" indent="0" algn="ctr">
              <a:buNone/>
              <a:defRPr sz="1800"/>
            </a:lvl1pPr>
          </a:lstStyle>
          <a:p>
            <a:r>
              <a:rPr lang="en-US" noProof="0"/>
              <a:t>Click icon to add picture</a:t>
            </a:r>
            <a:endParaRPr lang="en-US" noProof="0"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10/27/2021</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hasCustomPrompt="1"/>
          </p:nvPr>
        </p:nvSpPr>
        <p:spPr>
          <a:xfrm>
            <a:off x="2398800" y="4492967"/>
            <a:ext cx="1908000" cy="334918"/>
          </a:xfrm>
        </p:spPr>
        <p:txBody>
          <a:bodyPr lIns="36000" tIns="0" rIns="0" bIns="0" anchor="b">
            <a:normAutofit/>
          </a:bodyPr>
          <a:lstStyle>
            <a:lvl1pPr marL="0" indent="0" algn="ctr">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hasCustomPrompt="1"/>
          </p:nvPr>
        </p:nvSpPr>
        <p:spPr>
          <a:xfrm>
            <a:off x="2398800" y="4878058"/>
            <a:ext cx="1908000" cy="234269"/>
          </a:xfrm>
        </p:spPr>
        <p:txBody>
          <a:bodyPr lIns="36000" tIns="0" rIns="0" bIns="0">
            <a:noAutofit/>
          </a:bodyPr>
          <a:lstStyle>
            <a:lvl1pPr marL="0" indent="0" algn="ctr">
              <a:buClr>
                <a:schemeClr val="tx2"/>
              </a:buClr>
              <a:buSzPct val="125000"/>
              <a:buFont typeface="Wingdings" panose="05000000000000000000" pitchFamily="2" charset="2"/>
              <a:buNone/>
              <a:defRPr sz="1400">
                <a:solidFill>
                  <a:schemeClr val="tx2"/>
                </a:solidFill>
              </a:defRPr>
            </a:lvl1pPr>
            <a:lvl2pPr marL="457200" indent="0" algn="ctr">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p:txBody>
      </p:sp>
      <p:sp>
        <p:nvSpPr>
          <p:cNvPr id="19" name="Text Placeholder 2">
            <a:extLst>
              <a:ext uri="{FF2B5EF4-FFF2-40B4-BE49-F238E27FC236}">
                <a16:creationId xmlns:a16="http://schemas.microsoft.com/office/drawing/2014/main" id="{91323B59-309B-4779-B127-7711E7D88F11}"/>
              </a:ext>
            </a:extLst>
          </p:cNvPr>
          <p:cNvSpPr>
            <a:spLocks noGrp="1"/>
          </p:cNvSpPr>
          <p:nvPr>
            <p:ph type="body" idx="32" hasCustomPrompt="1"/>
          </p:nvPr>
        </p:nvSpPr>
        <p:spPr>
          <a:xfrm>
            <a:off x="2398800" y="5138591"/>
            <a:ext cx="1908000" cy="693882"/>
          </a:xfrm>
        </p:spPr>
        <p:txBody>
          <a:bodyPr lIns="36000" tIns="0" rIns="0" bIns="0" anchor="t" anchorCtr="0">
            <a:normAutofit/>
          </a:bodyPr>
          <a:lstStyle>
            <a:lvl1pPr marL="0" indent="0" algn="ctr">
              <a:buNone/>
              <a:defRPr sz="1200" b="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a:t>
            </a:r>
          </a:p>
        </p:txBody>
      </p:sp>
      <p:sp>
        <p:nvSpPr>
          <p:cNvPr id="29" name="Text Placeholder 2">
            <a:extLst>
              <a:ext uri="{FF2B5EF4-FFF2-40B4-BE49-F238E27FC236}">
                <a16:creationId xmlns:a16="http://schemas.microsoft.com/office/drawing/2014/main" id="{B18DF9D1-5757-4445-9078-38760F447FFE}"/>
              </a:ext>
            </a:extLst>
          </p:cNvPr>
          <p:cNvSpPr>
            <a:spLocks noGrp="1"/>
          </p:cNvSpPr>
          <p:nvPr>
            <p:ph type="body" idx="37" hasCustomPrompt="1"/>
          </p:nvPr>
        </p:nvSpPr>
        <p:spPr>
          <a:xfrm>
            <a:off x="5142000" y="4492967"/>
            <a:ext cx="1908000" cy="334918"/>
          </a:xfrm>
        </p:spPr>
        <p:txBody>
          <a:bodyPr lIns="36000" tIns="0" rIns="0" bIns="0" anchor="b">
            <a:normAutofit/>
          </a:bodyPr>
          <a:lstStyle>
            <a:lvl1pPr marL="0" indent="0" algn="ctr">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0" name="Text Placeholder 11">
            <a:extLst>
              <a:ext uri="{FF2B5EF4-FFF2-40B4-BE49-F238E27FC236}">
                <a16:creationId xmlns:a16="http://schemas.microsoft.com/office/drawing/2014/main" id="{993B8732-2AA4-40C3-A4A3-44C5803BDA1C}"/>
              </a:ext>
            </a:extLst>
          </p:cNvPr>
          <p:cNvSpPr>
            <a:spLocks noGrp="1"/>
          </p:cNvSpPr>
          <p:nvPr>
            <p:ph type="body" sz="quarter" idx="38" hasCustomPrompt="1"/>
          </p:nvPr>
        </p:nvSpPr>
        <p:spPr>
          <a:xfrm>
            <a:off x="5142000" y="4878058"/>
            <a:ext cx="1908000" cy="234269"/>
          </a:xfrm>
        </p:spPr>
        <p:txBody>
          <a:bodyPr lIns="36000" tIns="0" rIns="0" bIns="0">
            <a:noAutofit/>
          </a:bodyPr>
          <a:lstStyle>
            <a:lvl1pPr marL="0" indent="0" algn="ctr">
              <a:buClr>
                <a:schemeClr val="tx2"/>
              </a:buClr>
              <a:buSzPct val="125000"/>
              <a:buFont typeface="Wingdings" panose="05000000000000000000" pitchFamily="2" charset="2"/>
              <a:buNone/>
              <a:defRPr sz="1400">
                <a:solidFill>
                  <a:schemeClr val="tx2"/>
                </a:solidFill>
              </a:defRPr>
            </a:lvl1pPr>
            <a:lvl2pPr marL="457200" indent="0" algn="ctr">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p:txBody>
      </p:sp>
      <p:sp>
        <p:nvSpPr>
          <p:cNvPr id="32" name="Text Placeholder 2">
            <a:extLst>
              <a:ext uri="{FF2B5EF4-FFF2-40B4-BE49-F238E27FC236}">
                <a16:creationId xmlns:a16="http://schemas.microsoft.com/office/drawing/2014/main" id="{C0720D82-39E2-490D-913A-B6DA31CAC2BD}"/>
              </a:ext>
            </a:extLst>
          </p:cNvPr>
          <p:cNvSpPr>
            <a:spLocks noGrp="1"/>
          </p:cNvSpPr>
          <p:nvPr>
            <p:ph type="body" idx="40" hasCustomPrompt="1"/>
          </p:nvPr>
        </p:nvSpPr>
        <p:spPr>
          <a:xfrm>
            <a:off x="5142000" y="5138591"/>
            <a:ext cx="1908000" cy="693882"/>
          </a:xfrm>
        </p:spPr>
        <p:txBody>
          <a:bodyPr lIns="36000" tIns="0" rIns="0" bIns="0" anchor="t" anchorCtr="0">
            <a:normAutofit/>
          </a:bodyPr>
          <a:lstStyle>
            <a:lvl1pPr marL="0" indent="0" algn="ctr">
              <a:buNone/>
              <a:defRPr sz="1200" b="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a:t>
            </a:r>
          </a:p>
        </p:txBody>
      </p:sp>
      <p:sp>
        <p:nvSpPr>
          <p:cNvPr id="33" name="Text Placeholder 2">
            <a:extLst>
              <a:ext uri="{FF2B5EF4-FFF2-40B4-BE49-F238E27FC236}">
                <a16:creationId xmlns:a16="http://schemas.microsoft.com/office/drawing/2014/main" id="{F8CB98AA-B672-4560-9A4C-F0E472D7D508}"/>
              </a:ext>
            </a:extLst>
          </p:cNvPr>
          <p:cNvSpPr>
            <a:spLocks noGrp="1"/>
          </p:cNvSpPr>
          <p:nvPr>
            <p:ph type="body" idx="41" hasCustomPrompt="1"/>
          </p:nvPr>
        </p:nvSpPr>
        <p:spPr>
          <a:xfrm>
            <a:off x="7900579" y="4492967"/>
            <a:ext cx="1908000" cy="334918"/>
          </a:xfrm>
        </p:spPr>
        <p:txBody>
          <a:bodyPr lIns="36000" tIns="0" rIns="0" bIns="0" anchor="b">
            <a:normAutofit/>
          </a:bodyPr>
          <a:lstStyle>
            <a:lvl1pPr marL="0" indent="0" algn="ctr">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4" name="Text Placeholder 11">
            <a:extLst>
              <a:ext uri="{FF2B5EF4-FFF2-40B4-BE49-F238E27FC236}">
                <a16:creationId xmlns:a16="http://schemas.microsoft.com/office/drawing/2014/main" id="{051BF3E5-DBCA-46BD-A139-755813ECCCCA}"/>
              </a:ext>
            </a:extLst>
          </p:cNvPr>
          <p:cNvSpPr>
            <a:spLocks noGrp="1"/>
          </p:cNvSpPr>
          <p:nvPr>
            <p:ph type="body" sz="quarter" idx="42" hasCustomPrompt="1"/>
          </p:nvPr>
        </p:nvSpPr>
        <p:spPr>
          <a:xfrm>
            <a:off x="7900579" y="4878058"/>
            <a:ext cx="1908000" cy="234269"/>
          </a:xfrm>
        </p:spPr>
        <p:txBody>
          <a:bodyPr lIns="36000" tIns="0" rIns="0" bIns="0">
            <a:noAutofit/>
          </a:bodyPr>
          <a:lstStyle>
            <a:lvl1pPr marL="0" indent="0" algn="ctr">
              <a:buClr>
                <a:schemeClr val="tx2"/>
              </a:buClr>
              <a:buSzPct val="125000"/>
              <a:buFont typeface="Wingdings" panose="05000000000000000000" pitchFamily="2" charset="2"/>
              <a:buNone/>
              <a:defRPr sz="1400">
                <a:solidFill>
                  <a:schemeClr val="tx2"/>
                </a:solidFill>
              </a:defRPr>
            </a:lvl1pPr>
            <a:lvl2pPr marL="457200" indent="0" algn="ctr">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p:txBody>
      </p:sp>
      <p:sp>
        <p:nvSpPr>
          <p:cNvPr id="36" name="Text Placeholder 2">
            <a:extLst>
              <a:ext uri="{FF2B5EF4-FFF2-40B4-BE49-F238E27FC236}">
                <a16:creationId xmlns:a16="http://schemas.microsoft.com/office/drawing/2014/main" id="{11C29312-F699-465F-96BC-B65A2C3356B5}"/>
              </a:ext>
            </a:extLst>
          </p:cNvPr>
          <p:cNvSpPr>
            <a:spLocks noGrp="1"/>
          </p:cNvSpPr>
          <p:nvPr>
            <p:ph type="body" idx="44" hasCustomPrompt="1"/>
          </p:nvPr>
        </p:nvSpPr>
        <p:spPr>
          <a:xfrm>
            <a:off x="7900579" y="5138591"/>
            <a:ext cx="1908000" cy="693882"/>
          </a:xfrm>
        </p:spPr>
        <p:txBody>
          <a:bodyPr lIns="36000" tIns="0" rIns="0" bIns="0" anchor="t" anchorCtr="0">
            <a:normAutofit/>
          </a:bodyPr>
          <a:lstStyle>
            <a:lvl1pPr marL="0" indent="0" algn="ctr">
              <a:buNone/>
              <a:defRPr sz="1200" b="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a:t>
            </a:r>
          </a:p>
        </p:txBody>
      </p:sp>
      <p:sp>
        <p:nvSpPr>
          <p:cNvPr id="22"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2308831111"/>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10/27/2021</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hasCustomPrompt="1"/>
          </p:nvPr>
        </p:nvSpPr>
        <p:spPr>
          <a:xfrm>
            <a:off x="836614" y="1377833"/>
            <a:ext cx="9535686" cy="61888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5" name="Text Placeholder 2">
            <a:extLst>
              <a:ext uri="{FF2B5EF4-FFF2-40B4-BE49-F238E27FC236}">
                <a16:creationId xmlns:a16="http://schemas.microsoft.com/office/drawing/2014/main" id="{E6BA5EAA-9D1F-41A8-B061-8C18B61C4F65}"/>
              </a:ext>
            </a:extLst>
          </p:cNvPr>
          <p:cNvSpPr>
            <a:spLocks noGrp="1"/>
          </p:cNvSpPr>
          <p:nvPr>
            <p:ph type="body" idx="1" hasCustomPrompt="1"/>
          </p:nvPr>
        </p:nvSpPr>
        <p:spPr>
          <a:xfrm>
            <a:off x="1975465" y="2564315"/>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6" name="Text Placeholder 11">
            <a:extLst>
              <a:ext uri="{FF2B5EF4-FFF2-40B4-BE49-F238E27FC236}">
                <a16:creationId xmlns:a16="http://schemas.microsoft.com/office/drawing/2014/main" id="{60E8EB22-EE54-4319-BFD9-B51D4D584ADF}"/>
              </a:ext>
            </a:extLst>
          </p:cNvPr>
          <p:cNvSpPr>
            <a:spLocks noGrp="1"/>
          </p:cNvSpPr>
          <p:nvPr>
            <p:ph type="body" sz="quarter" idx="13" hasCustomPrompt="1"/>
          </p:nvPr>
        </p:nvSpPr>
        <p:spPr>
          <a:xfrm>
            <a:off x="1975465" y="2949406"/>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a:p>
            <a:pPr lvl="1"/>
            <a:r>
              <a:rPr lang="en-US" noProof="0"/>
              <a:t>Second level</a:t>
            </a:r>
          </a:p>
        </p:txBody>
      </p:sp>
      <p:sp>
        <p:nvSpPr>
          <p:cNvPr id="12" name="Picture Placeholder 11">
            <a:extLst>
              <a:ext uri="{FF2B5EF4-FFF2-40B4-BE49-F238E27FC236}">
                <a16:creationId xmlns:a16="http://schemas.microsoft.com/office/drawing/2014/main" id="{50604DC3-2547-4A5A-8AF8-1051ADC267D3}"/>
              </a:ext>
            </a:extLst>
          </p:cNvPr>
          <p:cNvSpPr>
            <a:spLocks noGrp="1"/>
          </p:cNvSpPr>
          <p:nvPr>
            <p:ph type="pic" sz="quarter" idx="25"/>
          </p:nvPr>
        </p:nvSpPr>
        <p:spPr>
          <a:xfrm>
            <a:off x="836614" y="2647025"/>
            <a:ext cx="960120" cy="961200"/>
          </a:xfrm>
        </p:spPr>
        <p:txBody>
          <a:bodyPr anchor="ctr" anchorCtr="0">
            <a:no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47" name="Text Placeholder 2">
            <a:extLst>
              <a:ext uri="{FF2B5EF4-FFF2-40B4-BE49-F238E27FC236}">
                <a16:creationId xmlns:a16="http://schemas.microsoft.com/office/drawing/2014/main" id="{D21D8720-648F-4748-B19E-15B596D77B9F}"/>
              </a:ext>
            </a:extLst>
          </p:cNvPr>
          <p:cNvSpPr>
            <a:spLocks noGrp="1"/>
          </p:cNvSpPr>
          <p:nvPr>
            <p:ph type="body" idx="26" hasCustomPrompt="1"/>
          </p:nvPr>
        </p:nvSpPr>
        <p:spPr>
          <a:xfrm>
            <a:off x="1975465" y="4130482"/>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8" name="Text Placeholder 11">
            <a:extLst>
              <a:ext uri="{FF2B5EF4-FFF2-40B4-BE49-F238E27FC236}">
                <a16:creationId xmlns:a16="http://schemas.microsoft.com/office/drawing/2014/main" id="{E31B211B-885A-40F6-A25D-6EDF68FBD3A5}"/>
              </a:ext>
            </a:extLst>
          </p:cNvPr>
          <p:cNvSpPr>
            <a:spLocks noGrp="1"/>
          </p:cNvSpPr>
          <p:nvPr>
            <p:ph type="body" sz="quarter" idx="27" hasCustomPrompt="1"/>
          </p:nvPr>
        </p:nvSpPr>
        <p:spPr>
          <a:xfrm>
            <a:off x="1975465" y="4515573"/>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a:p>
            <a:pPr lvl="1"/>
            <a:r>
              <a:rPr lang="en-US" noProof="0"/>
              <a:t>Second level</a:t>
            </a:r>
          </a:p>
        </p:txBody>
      </p:sp>
      <p:sp>
        <p:nvSpPr>
          <p:cNvPr id="49" name="Picture Placeholder 11">
            <a:extLst>
              <a:ext uri="{FF2B5EF4-FFF2-40B4-BE49-F238E27FC236}">
                <a16:creationId xmlns:a16="http://schemas.microsoft.com/office/drawing/2014/main" id="{C2F4D19D-CC90-455D-8947-5DCD00EA921C}"/>
              </a:ext>
            </a:extLst>
          </p:cNvPr>
          <p:cNvSpPr>
            <a:spLocks noGrp="1"/>
          </p:cNvSpPr>
          <p:nvPr>
            <p:ph type="pic" sz="quarter" idx="28"/>
          </p:nvPr>
        </p:nvSpPr>
        <p:spPr>
          <a:xfrm>
            <a:off x="836614" y="4213192"/>
            <a:ext cx="960120" cy="961200"/>
          </a:xfrm>
        </p:spPr>
        <p:txBody>
          <a:bodyPr anchor="ctr" anchorCtr="0">
            <a:no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50" name="Text Placeholder 2">
            <a:extLst>
              <a:ext uri="{FF2B5EF4-FFF2-40B4-BE49-F238E27FC236}">
                <a16:creationId xmlns:a16="http://schemas.microsoft.com/office/drawing/2014/main" id="{D5CAA23C-172B-4B6C-BB10-4F4DB6CFD19B}"/>
              </a:ext>
            </a:extLst>
          </p:cNvPr>
          <p:cNvSpPr>
            <a:spLocks noGrp="1"/>
          </p:cNvSpPr>
          <p:nvPr>
            <p:ph type="body" idx="29" hasCustomPrompt="1"/>
          </p:nvPr>
        </p:nvSpPr>
        <p:spPr>
          <a:xfrm>
            <a:off x="5532112" y="2564315"/>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51" name="Text Placeholder 11">
            <a:extLst>
              <a:ext uri="{FF2B5EF4-FFF2-40B4-BE49-F238E27FC236}">
                <a16:creationId xmlns:a16="http://schemas.microsoft.com/office/drawing/2014/main" id="{5873C0A4-108E-4DD1-A604-311D061489DF}"/>
              </a:ext>
            </a:extLst>
          </p:cNvPr>
          <p:cNvSpPr>
            <a:spLocks noGrp="1"/>
          </p:cNvSpPr>
          <p:nvPr>
            <p:ph type="body" sz="quarter" idx="30" hasCustomPrompt="1"/>
          </p:nvPr>
        </p:nvSpPr>
        <p:spPr>
          <a:xfrm>
            <a:off x="5532112" y="2949406"/>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a:p>
            <a:pPr lvl="1"/>
            <a:r>
              <a:rPr lang="en-US" noProof="0"/>
              <a:t>Second level</a:t>
            </a:r>
          </a:p>
        </p:txBody>
      </p:sp>
      <p:sp>
        <p:nvSpPr>
          <p:cNvPr id="52" name="Picture Placeholder 11">
            <a:extLst>
              <a:ext uri="{FF2B5EF4-FFF2-40B4-BE49-F238E27FC236}">
                <a16:creationId xmlns:a16="http://schemas.microsoft.com/office/drawing/2014/main" id="{FA4996C0-7B37-42C4-BDFF-F0C54D4A88C9}"/>
              </a:ext>
            </a:extLst>
          </p:cNvPr>
          <p:cNvSpPr>
            <a:spLocks noGrp="1"/>
          </p:cNvSpPr>
          <p:nvPr>
            <p:ph type="pic" sz="quarter" idx="31"/>
          </p:nvPr>
        </p:nvSpPr>
        <p:spPr>
          <a:xfrm>
            <a:off x="4393261" y="2647025"/>
            <a:ext cx="960120" cy="961200"/>
          </a:xfrm>
        </p:spPr>
        <p:txBody>
          <a:bodyPr anchor="ctr" anchorCtr="0">
            <a:no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53" name="Text Placeholder 2">
            <a:extLst>
              <a:ext uri="{FF2B5EF4-FFF2-40B4-BE49-F238E27FC236}">
                <a16:creationId xmlns:a16="http://schemas.microsoft.com/office/drawing/2014/main" id="{FE2C9DE6-67CA-4E0C-8A51-B7AC8BD5AE98}"/>
              </a:ext>
            </a:extLst>
          </p:cNvPr>
          <p:cNvSpPr>
            <a:spLocks noGrp="1"/>
          </p:cNvSpPr>
          <p:nvPr>
            <p:ph type="body" idx="32" hasCustomPrompt="1"/>
          </p:nvPr>
        </p:nvSpPr>
        <p:spPr>
          <a:xfrm>
            <a:off x="5532112" y="4130482"/>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54" name="Text Placeholder 11">
            <a:extLst>
              <a:ext uri="{FF2B5EF4-FFF2-40B4-BE49-F238E27FC236}">
                <a16:creationId xmlns:a16="http://schemas.microsoft.com/office/drawing/2014/main" id="{052A6B3A-E7C7-42AC-A91D-7921E2DCA42A}"/>
              </a:ext>
            </a:extLst>
          </p:cNvPr>
          <p:cNvSpPr>
            <a:spLocks noGrp="1"/>
          </p:cNvSpPr>
          <p:nvPr>
            <p:ph type="body" sz="quarter" idx="33" hasCustomPrompt="1"/>
          </p:nvPr>
        </p:nvSpPr>
        <p:spPr>
          <a:xfrm>
            <a:off x="5532112" y="4515573"/>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a:p>
            <a:pPr lvl="1"/>
            <a:r>
              <a:rPr lang="en-US" noProof="0"/>
              <a:t>Second level</a:t>
            </a:r>
          </a:p>
        </p:txBody>
      </p:sp>
      <p:sp>
        <p:nvSpPr>
          <p:cNvPr id="55" name="Picture Placeholder 11">
            <a:extLst>
              <a:ext uri="{FF2B5EF4-FFF2-40B4-BE49-F238E27FC236}">
                <a16:creationId xmlns:a16="http://schemas.microsoft.com/office/drawing/2014/main" id="{BDE373C5-22C4-4D2E-B2C9-747EA0C709E1}"/>
              </a:ext>
            </a:extLst>
          </p:cNvPr>
          <p:cNvSpPr>
            <a:spLocks noGrp="1"/>
          </p:cNvSpPr>
          <p:nvPr>
            <p:ph type="pic" sz="quarter" idx="34"/>
          </p:nvPr>
        </p:nvSpPr>
        <p:spPr>
          <a:xfrm>
            <a:off x="4393261" y="4213192"/>
            <a:ext cx="960120" cy="961200"/>
          </a:xfrm>
        </p:spPr>
        <p:txBody>
          <a:bodyPr anchor="ctr" anchorCtr="0">
            <a:no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56" name="Text Placeholder 2">
            <a:extLst>
              <a:ext uri="{FF2B5EF4-FFF2-40B4-BE49-F238E27FC236}">
                <a16:creationId xmlns:a16="http://schemas.microsoft.com/office/drawing/2014/main" id="{DF658B1C-69F4-44D8-97E9-5536A307168D}"/>
              </a:ext>
            </a:extLst>
          </p:cNvPr>
          <p:cNvSpPr>
            <a:spLocks noGrp="1"/>
          </p:cNvSpPr>
          <p:nvPr>
            <p:ph type="body" idx="35" hasCustomPrompt="1"/>
          </p:nvPr>
        </p:nvSpPr>
        <p:spPr>
          <a:xfrm>
            <a:off x="9088759" y="2564315"/>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57" name="Text Placeholder 11">
            <a:extLst>
              <a:ext uri="{FF2B5EF4-FFF2-40B4-BE49-F238E27FC236}">
                <a16:creationId xmlns:a16="http://schemas.microsoft.com/office/drawing/2014/main" id="{E49F5D3C-52A4-4CF3-9C76-8E7F4AD06745}"/>
              </a:ext>
            </a:extLst>
          </p:cNvPr>
          <p:cNvSpPr>
            <a:spLocks noGrp="1"/>
          </p:cNvSpPr>
          <p:nvPr>
            <p:ph type="body" sz="quarter" idx="36" hasCustomPrompt="1"/>
          </p:nvPr>
        </p:nvSpPr>
        <p:spPr>
          <a:xfrm>
            <a:off x="9088759" y="2949406"/>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a:p>
            <a:pPr lvl="1"/>
            <a:r>
              <a:rPr lang="en-US" noProof="0"/>
              <a:t>Second level</a:t>
            </a:r>
          </a:p>
        </p:txBody>
      </p:sp>
      <p:sp>
        <p:nvSpPr>
          <p:cNvPr id="58" name="Picture Placeholder 11">
            <a:extLst>
              <a:ext uri="{FF2B5EF4-FFF2-40B4-BE49-F238E27FC236}">
                <a16:creationId xmlns:a16="http://schemas.microsoft.com/office/drawing/2014/main" id="{1AEC50E2-8D09-4E52-90BC-C296ED16B937}"/>
              </a:ext>
            </a:extLst>
          </p:cNvPr>
          <p:cNvSpPr>
            <a:spLocks noGrp="1"/>
          </p:cNvSpPr>
          <p:nvPr>
            <p:ph type="pic" sz="quarter" idx="37"/>
          </p:nvPr>
        </p:nvSpPr>
        <p:spPr>
          <a:xfrm>
            <a:off x="7949908" y="2647025"/>
            <a:ext cx="960120" cy="961200"/>
          </a:xfrm>
        </p:spPr>
        <p:txBody>
          <a:bodyPr anchor="ctr" anchorCtr="0">
            <a:no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59" name="Text Placeholder 2">
            <a:extLst>
              <a:ext uri="{FF2B5EF4-FFF2-40B4-BE49-F238E27FC236}">
                <a16:creationId xmlns:a16="http://schemas.microsoft.com/office/drawing/2014/main" id="{1A890E15-BFA6-4C98-BF47-CD2501130937}"/>
              </a:ext>
            </a:extLst>
          </p:cNvPr>
          <p:cNvSpPr>
            <a:spLocks noGrp="1"/>
          </p:cNvSpPr>
          <p:nvPr>
            <p:ph type="body" idx="38" hasCustomPrompt="1"/>
          </p:nvPr>
        </p:nvSpPr>
        <p:spPr>
          <a:xfrm>
            <a:off x="9088759" y="4130482"/>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60" name="Text Placeholder 11">
            <a:extLst>
              <a:ext uri="{FF2B5EF4-FFF2-40B4-BE49-F238E27FC236}">
                <a16:creationId xmlns:a16="http://schemas.microsoft.com/office/drawing/2014/main" id="{65EAB51A-2C46-46D9-9E90-A9C9D9770648}"/>
              </a:ext>
            </a:extLst>
          </p:cNvPr>
          <p:cNvSpPr>
            <a:spLocks noGrp="1"/>
          </p:cNvSpPr>
          <p:nvPr>
            <p:ph type="body" sz="quarter" idx="39" hasCustomPrompt="1"/>
          </p:nvPr>
        </p:nvSpPr>
        <p:spPr>
          <a:xfrm>
            <a:off x="9088759" y="4515573"/>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a:p>
            <a:pPr lvl="1"/>
            <a:r>
              <a:rPr lang="en-US" noProof="0"/>
              <a:t>Second level</a:t>
            </a:r>
          </a:p>
        </p:txBody>
      </p:sp>
      <p:sp>
        <p:nvSpPr>
          <p:cNvPr id="61" name="Picture Placeholder 11">
            <a:extLst>
              <a:ext uri="{FF2B5EF4-FFF2-40B4-BE49-F238E27FC236}">
                <a16:creationId xmlns:a16="http://schemas.microsoft.com/office/drawing/2014/main" id="{A8E96B85-B153-4EB9-8F26-0E948B5DC173}"/>
              </a:ext>
            </a:extLst>
          </p:cNvPr>
          <p:cNvSpPr>
            <a:spLocks noGrp="1"/>
          </p:cNvSpPr>
          <p:nvPr>
            <p:ph type="pic" sz="quarter" idx="40"/>
          </p:nvPr>
        </p:nvSpPr>
        <p:spPr>
          <a:xfrm>
            <a:off x="7949908" y="4213192"/>
            <a:ext cx="960120" cy="961200"/>
          </a:xfrm>
        </p:spPr>
        <p:txBody>
          <a:bodyPr anchor="ctr" anchorCtr="0">
            <a:no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26" name="Picture Placeholder 11">
            <a:extLst>
              <a:ext uri="{FF2B5EF4-FFF2-40B4-BE49-F238E27FC236}">
                <a16:creationId xmlns:a16="http://schemas.microsoft.com/office/drawing/2014/main" id="{48D7F0F9-4118-4257-9D45-A5772C2110D7}"/>
              </a:ext>
            </a:extLst>
          </p:cNvPr>
          <p:cNvSpPr>
            <a:spLocks noGrp="1"/>
          </p:cNvSpPr>
          <p:nvPr>
            <p:ph type="pic" sz="quarter" idx="41"/>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2619059928"/>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hart and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6298520" cy="568800"/>
          </a:xfrm>
        </p:spPr>
        <p:txBody>
          <a:bodyPr lIns="36000" tIns="0" rIns="0" bIns="0">
            <a:noAutofit/>
          </a:bodyPr>
          <a:lstStyle/>
          <a:p>
            <a:r>
              <a:rPr lang="en-US" noProof="0"/>
              <a:t>Click to edit Master title style</a:t>
            </a:r>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10/27/2021</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hasCustomPrompt="1"/>
          </p:nvPr>
        </p:nvSpPr>
        <p:spPr>
          <a:xfrm>
            <a:off x="836615" y="1377833"/>
            <a:ext cx="2497428" cy="1630062"/>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1" name="Chart Placeholder 7">
            <a:extLst>
              <a:ext uri="{FF2B5EF4-FFF2-40B4-BE49-F238E27FC236}">
                <a16:creationId xmlns:a16="http://schemas.microsoft.com/office/drawing/2014/main" id="{1E42105A-8901-45BF-9233-D1C9076AA50C}"/>
              </a:ext>
            </a:extLst>
          </p:cNvPr>
          <p:cNvSpPr>
            <a:spLocks noGrp="1"/>
          </p:cNvSpPr>
          <p:nvPr>
            <p:ph type="chart" sz="quarter" idx="26"/>
          </p:nvPr>
        </p:nvSpPr>
        <p:spPr>
          <a:xfrm>
            <a:off x="3404384" y="1377832"/>
            <a:ext cx="3730750" cy="3782007"/>
          </a:xfrm>
        </p:spPr>
        <p:txBody>
          <a:bodyPr anchor="ctr" anchorCtr="0">
            <a:noAutofit/>
          </a:bodyPr>
          <a:lstStyle>
            <a:lvl1pPr marL="0" indent="0" algn="ctr">
              <a:buNone/>
              <a:defRPr sz="1800"/>
            </a:lvl1pPr>
          </a:lstStyle>
          <a:p>
            <a:r>
              <a:rPr lang="en-US" noProof="0"/>
              <a:t>Click icon to add chart</a:t>
            </a:r>
            <a:endParaRPr lang="en-US" noProof="0" dirty="0"/>
          </a:p>
        </p:txBody>
      </p:sp>
      <p:sp>
        <p:nvSpPr>
          <p:cNvPr id="13" name="Rectangle 12">
            <a:extLst>
              <a:ext uri="{FF2B5EF4-FFF2-40B4-BE49-F238E27FC236}">
                <a16:creationId xmlns:a16="http://schemas.microsoft.com/office/drawing/2014/main" id="{797107B0-5001-4D98-9D90-6DB407B0C99E}"/>
              </a:ext>
            </a:extLst>
          </p:cNvPr>
          <p:cNvSpPr/>
          <p:nvPr userDrawn="1"/>
        </p:nvSpPr>
        <p:spPr>
          <a:xfrm>
            <a:off x="7219540" y="1527734"/>
            <a:ext cx="329184" cy="327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5" name="Rectangle 14">
            <a:extLst>
              <a:ext uri="{FF2B5EF4-FFF2-40B4-BE49-F238E27FC236}">
                <a16:creationId xmlns:a16="http://schemas.microsoft.com/office/drawing/2014/main" id="{B55BAF7D-E84D-4AEA-9267-5A89F2D57394}"/>
              </a:ext>
            </a:extLst>
          </p:cNvPr>
          <p:cNvSpPr/>
          <p:nvPr userDrawn="1"/>
        </p:nvSpPr>
        <p:spPr>
          <a:xfrm>
            <a:off x="9664979" y="1527734"/>
            <a:ext cx="329184" cy="3276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6" name="Rectangle 15">
            <a:extLst>
              <a:ext uri="{FF2B5EF4-FFF2-40B4-BE49-F238E27FC236}">
                <a16:creationId xmlns:a16="http://schemas.microsoft.com/office/drawing/2014/main" id="{F7C2C2B5-DF2F-44D9-8AD0-91755942639B}"/>
              </a:ext>
            </a:extLst>
          </p:cNvPr>
          <p:cNvSpPr/>
          <p:nvPr userDrawn="1"/>
        </p:nvSpPr>
        <p:spPr>
          <a:xfrm>
            <a:off x="7219540" y="2784622"/>
            <a:ext cx="329184" cy="327600"/>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7" name="Rectangle 16">
            <a:extLst>
              <a:ext uri="{FF2B5EF4-FFF2-40B4-BE49-F238E27FC236}">
                <a16:creationId xmlns:a16="http://schemas.microsoft.com/office/drawing/2014/main" id="{060C2358-0880-4DCC-B591-574B77C88AF3}"/>
              </a:ext>
            </a:extLst>
          </p:cNvPr>
          <p:cNvSpPr/>
          <p:nvPr userDrawn="1"/>
        </p:nvSpPr>
        <p:spPr>
          <a:xfrm>
            <a:off x="9664979" y="2784622"/>
            <a:ext cx="329184" cy="32760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8" name="Rectangle 17">
            <a:extLst>
              <a:ext uri="{FF2B5EF4-FFF2-40B4-BE49-F238E27FC236}">
                <a16:creationId xmlns:a16="http://schemas.microsoft.com/office/drawing/2014/main" id="{817B18BE-4EA4-4304-9B25-9AFC3F1868EC}"/>
              </a:ext>
            </a:extLst>
          </p:cNvPr>
          <p:cNvSpPr/>
          <p:nvPr userDrawn="1"/>
        </p:nvSpPr>
        <p:spPr>
          <a:xfrm>
            <a:off x="7219540" y="4041509"/>
            <a:ext cx="329184" cy="3276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9" name="Rectangle 18">
            <a:extLst>
              <a:ext uri="{FF2B5EF4-FFF2-40B4-BE49-F238E27FC236}">
                <a16:creationId xmlns:a16="http://schemas.microsoft.com/office/drawing/2014/main" id="{9A40C470-7D62-4550-AD27-E5BE738863B2}"/>
              </a:ext>
            </a:extLst>
          </p:cNvPr>
          <p:cNvSpPr/>
          <p:nvPr userDrawn="1"/>
        </p:nvSpPr>
        <p:spPr>
          <a:xfrm>
            <a:off x="9664979" y="4041509"/>
            <a:ext cx="329184" cy="327600"/>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0" name="Text Placeholder 2">
            <a:extLst>
              <a:ext uri="{FF2B5EF4-FFF2-40B4-BE49-F238E27FC236}">
                <a16:creationId xmlns:a16="http://schemas.microsoft.com/office/drawing/2014/main" id="{31BD8106-14EB-4162-8957-82C7E455BE36}"/>
              </a:ext>
            </a:extLst>
          </p:cNvPr>
          <p:cNvSpPr>
            <a:spLocks noGrp="1"/>
          </p:cNvSpPr>
          <p:nvPr>
            <p:ph type="body" idx="1" hasCustomPrompt="1"/>
          </p:nvPr>
        </p:nvSpPr>
        <p:spPr>
          <a:xfrm>
            <a:off x="7230599" y="1868634"/>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21" name="Text Placeholder 11">
            <a:extLst>
              <a:ext uri="{FF2B5EF4-FFF2-40B4-BE49-F238E27FC236}">
                <a16:creationId xmlns:a16="http://schemas.microsoft.com/office/drawing/2014/main" id="{FE4100F4-A1CC-43D0-96D1-E78EC88BAC6E}"/>
              </a:ext>
            </a:extLst>
          </p:cNvPr>
          <p:cNvSpPr>
            <a:spLocks noGrp="1"/>
          </p:cNvSpPr>
          <p:nvPr>
            <p:ph type="body" sz="quarter" idx="13" hasCustomPrompt="1"/>
          </p:nvPr>
        </p:nvSpPr>
        <p:spPr>
          <a:xfrm>
            <a:off x="7230599" y="2253725"/>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Category Description</a:t>
            </a:r>
          </a:p>
        </p:txBody>
      </p:sp>
      <p:sp>
        <p:nvSpPr>
          <p:cNvPr id="22" name="Text Placeholder 2">
            <a:extLst>
              <a:ext uri="{FF2B5EF4-FFF2-40B4-BE49-F238E27FC236}">
                <a16:creationId xmlns:a16="http://schemas.microsoft.com/office/drawing/2014/main" id="{C4F231A8-6423-4204-8A45-BD1BAAD2C15D}"/>
              </a:ext>
            </a:extLst>
          </p:cNvPr>
          <p:cNvSpPr>
            <a:spLocks noGrp="1"/>
          </p:cNvSpPr>
          <p:nvPr>
            <p:ph type="body" idx="27" hasCustomPrompt="1"/>
          </p:nvPr>
        </p:nvSpPr>
        <p:spPr>
          <a:xfrm>
            <a:off x="7230599" y="3132839"/>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23" name="Text Placeholder 11">
            <a:extLst>
              <a:ext uri="{FF2B5EF4-FFF2-40B4-BE49-F238E27FC236}">
                <a16:creationId xmlns:a16="http://schemas.microsoft.com/office/drawing/2014/main" id="{130B9E51-E0C5-4A35-BEE4-403EC90B9495}"/>
              </a:ext>
            </a:extLst>
          </p:cNvPr>
          <p:cNvSpPr>
            <a:spLocks noGrp="1"/>
          </p:cNvSpPr>
          <p:nvPr>
            <p:ph type="body" sz="quarter" idx="28" hasCustomPrompt="1"/>
          </p:nvPr>
        </p:nvSpPr>
        <p:spPr>
          <a:xfrm>
            <a:off x="7230599" y="3517930"/>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Category Description</a:t>
            </a:r>
          </a:p>
        </p:txBody>
      </p:sp>
      <p:sp>
        <p:nvSpPr>
          <p:cNvPr id="24" name="Text Placeholder 2">
            <a:extLst>
              <a:ext uri="{FF2B5EF4-FFF2-40B4-BE49-F238E27FC236}">
                <a16:creationId xmlns:a16="http://schemas.microsoft.com/office/drawing/2014/main" id="{D5BEF9D2-60F1-4384-BF4C-DCE3EDF0F3A5}"/>
              </a:ext>
            </a:extLst>
          </p:cNvPr>
          <p:cNvSpPr>
            <a:spLocks noGrp="1"/>
          </p:cNvSpPr>
          <p:nvPr>
            <p:ph type="body" idx="29" hasCustomPrompt="1"/>
          </p:nvPr>
        </p:nvSpPr>
        <p:spPr>
          <a:xfrm>
            <a:off x="7230599" y="4382409"/>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25" name="Text Placeholder 11">
            <a:extLst>
              <a:ext uri="{FF2B5EF4-FFF2-40B4-BE49-F238E27FC236}">
                <a16:creationId xmlns:a16="http://schemas.microsoft.com/office/drawing/2014/main" id="{7F998711-69B2-43A8-A7D8-E7A288289C37}"/>
              </a:ext>
            </a:extLst>
          </p:cNvPr>
          <p:cNvSpPr>
            <a:spLocks noGrp="1"/>
          </p:cNvSpPr>
          <p:nvPr>
            <p:ph type="body" sz="quarter" idx="30" hasCustomPrompt="1"/>
          </p:nvPr>
        </p:nvSpPr>
        <p:spPr>
          <a:xfrm>
            <a:off x="7230599" y="4767500"/>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Category Description</a:t>
            </a:r>
          </a:p>
        </p:txBody>
      </p:sp>
      <p:sp>
        <p:nvSpPr>
          <p:cNvPr id="26" name="Text Placeholder 2">
            <a:extLst>
              <a:ext uri="{FF2B5EF4-FFF2-40B4-BE49-F238E27FC236}">
                <a16:creationId xmlns:a16="http://schemas.microsoft.com/office/drawing/2014/main" id="{57B47401-961F-4A4C-8D84-D03D8A8BE7FB}"/>
              </a:ext>
            </a:extLst>
          </p:cNvPr>
          <p:cNvSpPr>
            <a:spLocks noGrp="1"/>
          </p:cNvSpPr>
          <p:nvPr>
            <p:ph type="body" idx="31" hasCustomPrompt="1"/>
          </p:nvPr>
        </p:nvSpPr>
        <p:spPr>
          <a:xfrm>
            <a:off x="9664979" y="1868634"/>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27" name="Text Placeholder 11">
            <a:extLst>
              <a:ext uri="{FF2B5EF4-FFF2-40B4-BE49-F238E27FC236}">
                <a16:creationId xmlns:a16="http://schemas.microsoft.com/office/drawing/2014/main" id="{ED948BF1-3892-42AB-AEF7-4A687A9AE9F7}"/>
              </a:ext>
            </a:extLst>
          </p:cNvPr>
          <p:cNvSpPr>
            <a:spLocks noGrp="1"/>
          </p:cNvSpPr>
          <p:nvPr>
            <p:ph type="body" sz="quarter" idx="32" hasCustomPrompt="1"/>
          </p:nvPr>
        </p:nvSpPr>
        <p:spPr>
          <a:xfrm>
            <a:off x="9664979" y="2253725"/>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Category Description</a:t>
            </a:r>
          </a:p>
        </p:txBody>
      </p:sp>
      <p:sp>
        <p:nvSpPr>
          <p:cNvPr id="28" name="Text Placeholder 2">
            <a:extLst>
              <a:ext uri="{FF2B5EF4-FFF2-40B4-BE49-F238E27FC236}">
                <a16:creationId xmlns:a16="http://schemas.microsoft.com/office/drawing/2014/main" id="{C9C37FED-20A3-48CB-B63E-181FBBF8F3CA}"/>
              </a:ext>
            </a:extLst>
          </p:cNvPr>
          <p:cNvSpPr>
            <a:spLocks noGrp="1"/>
          </p:cNvSpPr>
          <p:nvPr>
            <p:ph type="body" idx="33" hasCustomPrompt="1"/>
          </p:nvPr>
        </p:nvSpPr>
        <p:spPr>
          <a:xfrm>
            <a:off x="9664979" y="3132839"/>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29" name="Text Placeholder 11">
            <a:extLst>
              <a:ext uri="{FF2B5EF4-FFF2-40B4-BE49-F238E27FC236}">
                <a16:creationId xmlns:a16="http://schemas.microsoft.com/office/drawing/2014/main" id="{7C32AD82-37DD-4D41-8921-3CBF761FEB0F}"/>
              </a:ext>
            </a:extLst>
          </p:cNvPr>
          <p:cNvSpPr>
            <a:spLocks noGrp="1"/>
          </p:cNvSpPr>
          <p:nvPr>
            <p:ph type="body" sz="quarter" idx="34" hasCustomPrompt="1"/>
          </p:nvPr>
        </p:nvSpPr>
        <p:spPr>
          <a:xfrm>
            <a:off x="9664979" y="3517930"/>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Category Description</a:t>
            </a:r>
          </a:p>
        </p:txBody>
      </p:sp>
      <p:sp>
        <p:nvSpPr>
          <p:cNvPr id="30" name="Text Placeholder 2">
            <a:extLst>
              <a:ext uri="{FF2B5EF4-FFF2-40B4-BE49-F238E27FC236}">
                <a16:creationId xmlns:a16="http://schemas.microsoft.com/office/drawing/2014/main" id="{73D98E47-00B1-412D-9DBB-62ACC0398C8B}"/>
              </a:ext>
            </a:extLst>
          </p:cNvPr>
          <p:cNvSpPr>
            <a:spLocks noGrp="1"/>
          </p:cNvSpPr>
          <p:nvPr>
            <p:ph type="body" idx="35" hasCustomPrompt="1"/>
          </p:nvPr>
        </p:nvSpPr>
        <p:spPr>
          <a:xfrm>
            <a:off x="9664979" y="4382409"/>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1" name="Text Placeholder 11">
            <a:extLst>
              <a:ext uri="{FF2B5EF4-FFF2-40B4-BE49-F238E27FC236}">
                <a16:creationId xmlns:a16="http://schemas.microsoft.com/office/drawing/2014/main" id="{A753B197-EDD7-45BA-A120-4C3343A3FC58}"/>
              </a:ext>
            </a:extLst>
          </p:cNvPr>
          <p:cNvSpPr>
            <a:spLocks noGrp="1"/>
          </p:cNvSpPr>
          <p:nvPr>
            <p:ph type="body" sz="quarter" idx="36" hasCustomPrompt="1"/>
          </p:nvPr>
        </p:nvSpPr>
        <p:spPr>
          <a:xfrm>
            <a:off x="9664979" y="4767500"/>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Category Description</a:t>
            </a:r>
          </a:p>
        </p:txBody>
      </p:sp>
      <p:sp>
        <p:nvSpPr>
          <p:cNvPr id="32"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3022646075"/>
      </p:ext>
    </p:extLst>
  </p:cSld>
  <p:clrMapOvr>
    <a:masterClrMapping/>
  </p:clrMapOvr>
  <p:extLst>
    <p:ext uri="{DCECCB84-F9BA-43D5-87BE-67443E8EF086}">
      <p15:sldGuideLst xmlns:p15="http://schemas.microsoft.com/office/powerpoint/2012/main">
        <p15:guide id="1" orient="horz" pos="2387">
          <p15:clr>
            <a:srgbClr val="FBAE40"/>
          </p15:clr>
        </p15:guide>
        <p15:guide id="2" pos="279">
          <p15:clr>
            <a:srgbClr val="FBAE40"/>
          </p15:clr>
        </p15:guide>
        <p15:guide id="3" pos="7129">
          <p15:clr>
            <a:srgbClr val="FBAE40"/>
          </p15:clr>
        </p15:guide>
        <p15:guide id="4" pos="7401">
          <p15:clr>
            <a:srgbClr val="FBAE40"/>
          </p15:clr>
        </p15:guide>
        <p15:guide id="5" orient="horz" pos="2115">
          <p15:clr>
            <a:srgbClr val="FBAE40"/>
          </p15:clr>
        </p15:guide>
        <p15:guide id="6" orient="horz" pos="459">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icture and Text">
    <p:spTree>
      <p:nvGrpSpPr>
        <p:cNvPr id="1" name=""/>
        <p:cNvGrpSpPr/>
        <p:nvPr/>
      </p:nvGrpSpPr>
      <p:grpSpPr>
        <a:xfrm>
          <a:off x="0" y="0"/>
          <a:ext cx="0" cy="0"/>
          <a:chOff x="0" y="0"/>
          <a:chExt cx="0" cy="0"/>
        </a:xfrm>
      </p:grpSpPr>
      <p:sp>
        <p:nvSpPr>
          <p:cNvPr id="10" name="Picture Placeholder 7">
            <a:extLst>
              <a:ext uri="{FF2B5EF4-FFF2-40B4-BE49-F238E27FC236}">
                <a16:creationId xmlns:a16="http://schemas.microsoft.com/office/drawing/2014/main" id="{BB0064D4-BDD6-4678-9FA4-3A77F1600A65}"/>
              </a:ext>
            </a:extLst>
          </p:cNvPr>
          <p:cNvSpPr>
            <a:spLocks noGrp="1"/>
          </p:cNvSpPr>
          <p:nvPr>
            <p:ph type="pic" sz="quarter" idx="14"/>
          </p:nvPr>
        </p:nvSpPr>
        <p:spPr>
          <a:xfrm>
            <a:off x="6096000" y="457199"/>
            <a:ext cx="5637276" cy="5959476"/>
          </a:xfrm>
        </p:spPr>
        <p:txBody>
          <a:bodyPr anchor="ctr" anchorCtr="0">
            <a:noAutofit/>
          </a:bodyPr>
          <a:lstStyle>
            <a:lvl1pPr marL="0" indent="0" algn="ctr">
              <a:buNone/>
              <a:defRPr/>
            </a:lvl1pPr>
          </a:lstStyle>
          <a:p>
            <a:r>
              <a:rPr lang="en-US" noProof="0"/>
              <a:t>Click icon to add picture</a:t>
            </a:r>
            <a:endParaRPr lang="en-US" noProof="0" dirty="0"/>
          </a:p>
        </p:txBody>
      </p:sp>
      <p:sp>
        <p:nvSpPr>
          <p:cNvPr id="2" name="Title 1">
            <a:extLst>
              <a:ext uri="{FF2B5EF4-FFF2-40B4-BE49-F238E27FC236}">
                <a16:creationId xmlns:a16="http://schemas.microsoft.com/office/drawing/2014/main" id="{C6B931B8-6920-4B59-AD28-CB99D1D3F1A4}"/>
              </a:ext>
            </a:extLst>
          </p:cNvPr>
          <p:cNvSpPr>
            <a:spLocks noGrp="1"/>
          </p:cNvSpPr>
          <p:nvPr>
            <p:ph type="title"/>
          </p:nvPr>
        </p:nvSpPr>
        <p:spPr>
          <a:xfrm>
            <a:off x="830127" y="1331139"/>
            <a:ext cx="4584212" cy="1107114"/>
          </a:xfrm>
        </p:spPr>
        <p:txBody>
          <a:bodyPr lIns="36000" tIns="0" rIns="0" bIns="0" anchor="b">
            <a:normAutofit/>
          </a:bodyPr>
          <a:lstStyle>
            <a:lvl1pPr>
              <a:defRPr sz="3600"/>
            </a:lvl1pPr>
          </a:lstStyle>
          <a:p>
            <a:r>
              <a:rPr lang="en-US" noProof="0"/>
              <a:t>Click to edit Master title style</a:t>
            </a:r>
          </a:p>
        </p:txBody>
      </p:sp>
      <p:sp>
        <p:nvSpPr>
          <p:cNvPr id="3" name="Text Placeholder 2">
            <a:extLst>
              <a:ext uri="{FF2B5EF4-FFF2-40B4-BE49-F238E27FC236}">
                <a16:creationId xmlns:a16="http://schemas.microsoft.com/office/drawing/2014/main" id="{C246A6A6-0C1D-4435-9DB9-9E50E52E8DA2}"/>
              </a:ext>
            </a:extLst>
          </p:cNvPr>
          <p:cNvSpPr>
            <a:spLocks noGrp="1"/>
          </p:cNvSpPr>
          <p:nvPr>
            <p:ph type="body" idx="1" hasCustomPrompt="1"/>
          </p:nvPr>
        </p:nvSpPr>
        <p:spPr>
          <a:xfrm>
            <a:off x="830127" y="2545450"/>
            <a:ext cx="4584212" cy="540000"/>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BC23DBD1-F259-4AEB-A7D9-D728D6E04490}" type="datetime1">
              <a:rPr lang="en-US" noProof="0" smtClean="0"/>
              <a:t>10/27/2021</a:t>
            </a:fld>
            <a:endParaRPr lang="en-US" noProof="0"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7" name="Text Placeholder 2">
            <a:extLst>
              <a:ext uri="{FF2B5EF4-FFF2-40B4-BE49-F238E27FC236}">
                <a16:creationId xmlns:a16="http://schemas.microsoft.com/office/drawing/2014/main" id="{13548F99-E128-4301-95D8-8FDACDA5912F}"/>
              </a:ext>
            </a:extLst>
          </p:cNvPr>
          <p:cNvSpPr>
            <a:spLocks noGrp="1"/>
          </p:cNvSpPr>
          <p:nvPr>
            <p:ph type="body" idx="13" hasCustomPrompt="1"/>
          </p:nvPr>
        </p:nvSpPr>
        <p:spPr>
          <a:xfrm>
            <a:off x="830128" y="3300065"/>
            <a:ext cx="4584212" cy="1745768"/>
          </a:xfrm>
        </p:spPr>
        <p:txBody>
          <a:bodyPr lIns="36000" tIns="0" rIns="0" bIns="0">
            <a:noAutofit/>
          </a:bodyPr>
          <a:lstStyle>
            <a:lvl1pPr marL="216000" indent="-216000">
              <a:spcBef>
                <a:spcPts val="600"/>
              </a:spcBef>
              <a:buClr>
                <a:schemeClr val="tx2">
                  <a:lumMod val="40000"/>
                  <a:lumOff val="60000"/>
                </a:schemeClr>
              </a:buClr>
              <a:buSzPct val="125000"/>
              <a:buFont typeface="Wingdings" panose="05000000000000000000" pitchFamily="2" charset="2"/>
              <a:buChar char="§"/>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2"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2420539636"/>
      </p:ext>
    </p:extLst>
  </p:cSld>
  <p:clrMapOvr>
    <a:masterClrMapping/>
  </p:clrMapOvr>
  <p:extLst>
    <p:ext uri="{DCECCB84-F9BA-43D5-87BE-67443E8EF086}">
      <p15:sldGuideLst xmlns:p15="http://schemas.microsoft.com/office/powerpoint/2012/main">
        <p15:guide id="5" pos="384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A9E66CD-99CC-45B1-A15D-3626A6160849}"/>
              </a:ext>
            </a:extLst>
          </p:cNvPr>
          <p:cNvSpPr>
            <a:spLocks noGrp="1"/>
          </p:cNvSpPr>
          <p:nvPr>
            <p:ph type="pic" sz="quarter" idx="13"/>
          </p:nvPr>
        </p:nvSpPr>
        <p:spPr>
          <a:xfrm>
            <a:off x="458724" y="457200"/>
            <a:ext cx="11274552" cy="5943600"/>
          </a:xfrm>
          <a:noFill/>
        </p:spPr>
        <p:txBody>
          <a:bodyPr anchor="ctr" anchorCtr="0">
            <a:noAutofit/>
          </a:bodyPr>
          <a:lstStyle>
            <a:lvl1pPr marL="0" indent="0" algn="ctr">
              <a:buNone/>
              <a:defRPr/>
            </a:lvl1pPr>
          </a:lstStyle>
          <a:p>
            <a:r>
              <a:rPr lang="en-US" noProof="0"/>
              <a:t>Click icon to add picture</a:t>
            </a:r>
            <a:endParaRPr lang="en-US" noProof="0" dirty="0"/>
          </a:p>
        </p:txBody>
      </p:sp>
      <p:sp>
        <p:nvSpPr>
          <p:cNvPr id="15" name="Picture Placeholder 14">
            <a:extLst>
              <a:ext uri="{FF2B5EF4-FFF2-40B4-BE49-F238E27FC236}">
                <a16:creationId xmlns:a16="http://schemas.microsoft.com/office/drawing/2014/main" id="{CF15D4B3-A0CD-4C14-BB5E-CB9859BD8A51}"/>
              </a:ext>
            </a:extLst>
          </p:cNvPr>
          <p:cNvSpPr>
            <a:spLocks noGrp="1"/>
          </p:cNvSpPr>
          <p:nvPr>
            <p:ph type="pic" sz="quarter" idx="14"/>
          </p:nvPr>
        </p:nvSpPr>
        <p:spPr>
          <a:xfrm>
            <a:off x="5364480" y="1746127"/>
            <a:ext cx="1463040" cy="987552"/>
          </a:xfrm>
        </p:spPr>
        <p:txBody>
          <a:bodyPr anchor="ctr" anchorCtr="0">
            <a:noAutofit/>
          </a:bodyPr>
          <a:lstStyle>
            <a:lvl1pPr marL="0" indent="0" algn="ctr">
              <a:buNone/>
              <a:defRPr sz="1400"/>
            </a:lvl1pPr>
          </a:lstStyle>
          <a:p>
            <a:r>
              <a:rPr lang="en-US" noProof="0"/>
              <a:t>Click icon to add picture</a:t>
            </a:r>
            <a:endParaRPr lang="en-US" noProof="0" dirty="0"/>
          </a:p>
        </p:txBody>
      </p:sp>
      <p:sp>
        <p:nvSpPr>
          <p:cNvPr id="2" name="Title 1">
            <a:extLst>
              <a:ext uri="{FF2B5EF4-FFF2-40B4-BE49-F238E27FC236}">
                <a16:creationId xmlns:a16="http://schemas.microsoft.com/office/drawing/2014/main" id="{AC829233-8E4C-4046-85BB-5166B8A721AE}"/>
              </a:ext>
            </a:extLst>
          </p:cNvPr>
          <p:cNvSpPr>
            <a:spLocks noGrp="1"/>
          </p:cNvSpPr>
          <p:nvPr>
            <p:ph type="ctrTitle"/>
          </p:nvPr>
        </p:nvSpPr>
        <p:spPr>
          <a:xfrm>
            <a:off x="458724" y="3252538"/>
            <a:ext cx="11274552" cy="1348720"/>
          </a:xfrm>
          <a:solidFill>
            <a:schemeClr val="bg1">
              <a:alpha val="60000"/>
            </a:schemeClr>
          </a:solidFill>
        </p:spPr>
        <p:txBody>
          <a:bodyPr anchor="ctr" anchorCtr="0">
            <a:normAutofit/>
          </a:bodyPr>
          <a:lstStyle>
            <a:lvl1pPr algn="ctr">
              <a:defRPr sz="5500"/>
            </a:lvl1pPr>
          </a:lstStyle>
          <a:p>
            <a:r>
              <a:rPr lang="en-US" noProof="0"/>
              <a:t>Click to edit Master title style</a:t>
            </a:r>
          </a:p>
        </p:txBody>
      </p:sp>
      <p:sp>
        <p:nvSpPr>
          <p:cNvPr id="3" name="Subtitle 2">
            <a:extLst>
              <a:ext uri="{FF2B5EF4-FFF2-40B4-BE49-F238E27FC236}">
                <a16:creationId xmlns:a16="http://schemas.microsoft.com/office/drawing/2014/main" id="{C6A507DE-4CA5-4E76-8450-4125151EB335}"/>
              </a:ext>
            </a:extLst>
          </p:cNvPr>
          <p:cNvSpPr>
            <a:spLocks noGrp="1"/>
          </p:cNvSpPr>
          <p:nvPr>
            <p:ph type="subTitle" idx="1"/>
          </p:nvPr>
        </p:nvSpPr>
        <p:spPr>
          <a:xfrm>
            <a:off x="458724" y="4601258"/>
            <a:ext cx="11274552" cy="1799542"/>
          </a:xfrm>
          <a:solidFill>
            <a:schemeClr val="tx1">
              <a:alpha val="90000"/>
            </a:schemeClr>
          </a:solidFill>
        </p:spPr>
        <p:txBody>
          <a:bodyPr tIns="252000" anchor="t" anchorCtr="0">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6" name="Text Placeholder 12">
            <a:extLst>
              <a:ext uri="{FF2B5EF4-FFF2-40B4-BE49-F238E27FC236}">
                <a16:creationId xmlns:a16="http://schemas.microsoft.com/office/drawing/2014/main" id="{06F64230-8502-4625-8B46-56604589314C}"/>
              </a:ext>
            </a:extLst>
          </p:cNvPr>
          <p:cNvSpPr>
            <a:spLocks noGrp="1"/>
          </p:cNvSpPr>
          <p:nvPr>
            <p:ph type="body" sz="quarter" idx="15" hasCustomPrompt="1"/>
          </p:nvPr>
        </p:nvSpPr>
        <p:spPr>
          <a:xfrm>
            <a:off x="1926767" y="5400675"/>
            <a:ext cx="1800225" cy="280988"/>
          </a:xfrm>
        </p:spPr>
        <p:txBody>
          <a:bodyPr lIns="0" tIns="0" rIns="0" bIns="0" anchor="ctr" anchorCtr="0">
            <a:noAutofit/>
          </a:bodyPr>
          <a:lstStyle>
            <a:lvl1pPr marL="0" indent="0" algn="ctr">
              <a:buNone/>
              <a:defRPr sz="1800">
                <a:solidFill>
                  <a:schemeClr val="bg2">
                    <a:lumMod val="60000"/>
                    <a:lumOff val="40000"/>
                  </a:schemeClr>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Email:</a:t>
            </a:r>
          </a:p>
        </p:txBody>
      </p:sp>
      <p:sp>
        <p:nvSpPr>
          <p:cNvPr id="18" name="Text Placeholder 16">
            <a:extLst>
              <a:ext uri="{FF2B5EF4-FFF2-40B4-BE49-F238E27FC236}">
                <a16:creationId xmlns:a16="http://schemas.microsoft.com/office/drawing/2014/main" id="{1B08C5A6-5B1B-4D50-A772-24B26B7B80B5}"/>
              </a:ext>
            </a:extLst>
          </p:cNvPr>
          <p:cNvSpPr>
            <a:spLocks noGrp="1"/>
          </p:cNvSpPr>
          <p:nvPr>
            <p:ph type="body" sz="quarter" idx="16" hasCustomPrompt="1"/>
          </p:nvPr>
        </p:nvSpPr>
        <p:spPr>
          <a:xfrm>
            <a:off x="1134879" y="5695950"/>
            <a:ext cx="3384000" cy="280500"/>
          </a:xfrm>
        </p:spPr>
        <p:txBody>
          <a:bodyPr lIns="0" tIns="0" rIns="0" bIns="0">
            <a:noAutofit/>
          </a:bodyPr>
          <a:lstStyle>
            <a:lvl1pPr marL="0" indent="0" algn="ctr">
              <a:buNone/>
              <a:defRPr sz="2200">
                <a:solidFill>
                  <a:schemeClr val="bg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r>
              <a:rPr lang="en-US" noProof="0"/>
              <a:t>victoria@fabrikam.com</a:t>
            </a:r>
          </a:p>
        </p:txBody>
      </p:sp>
      <p:sp>
        <p:nvSpPr>
          <p:cNvPr id="21" name="Text Placeholder 12">
            <a:extLst>
              <a:ext uri="{FF2B5EF4-FFF2-40B4-BE49-F238E27FC236}">
                <a16:creationId xmlns:a16="http://schemas.microsoft.com/office/drawing/2014/main" id="{5C49BB1D-A8D4-4E41-8A43-F84FDE9EE624}"/>
              </a:ext>
            </a:extLst>
          </p:cNvPr>
          <p:cNvSpPr>
            <a:spLocks noGrp="1"/>
          </p:cNvSpPr>
          <p:nvPr>
            <p:ph type="body" sz="quarter" idx="17" hasCustomPrompt="1"/>
          </p:nvPr>
        </p:nvSpPr>
        <p:spPr>
          <a:xfrm>
            <a:off x="5312303" y="5400284"/>
            <a:ext cx="1800225" cy="280988"/>
          </a:xfrm>
        </p:spPr>
        <p:txBody>
          <a:bodyPr lIns="0" tIns="0" rIns="0" bIns="0" anchor="ctr" anchorCtr="0">
            <a:noAutofit/>
          </a:bodyPr>
          <a:lstStyle>
            <a:lvl1pPr marL="0" indent="0" algn="ctr">
              <a:buNone/>
              <a:defRPr sz="1800">
                <a:solidFill>
                  <a:schemeClr val="bg2">
                    <a:lumMod val="60000"/>
                    <a:lumOff val="40000"/>
                  </a:schemeClr>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Phone:</a:t>
            </a:r>
          </a:p>
        </p:txBody>
      </p:sp>
      <p:sp>
        <p:nvSpPr>
          <p:cNvPr id="22" name="Text Placeholder 16">
            <a:extLst>
              <a:ext uri="{FF2B5EF4-FFF2-40B4-BE49-F238E27FC236}">
                <a16:creationId xmlns:a16="http://schemas.microsoft.com/office/drawing/2014/main" id="{DD82CF91-0C32-4E77-9CBF-A777B27493CC}"/>
              </a:ext>
            </a:extLst>
          </p:cNvPr>
          <p:cNvSpPr>
            <a:spLocks noGrp="1"/>
          </p:cNvSpPr>
          <p:nvPr>
            <p:ph type="body" sz="quarter" idx="18" hasCustomPrompt="1"/>
          </p:nvPr>
        </p:nvSpPr>
        <p:spPr>
          <a:xfrm>
            <a:off x="4862415" y="5695559"/>
            <a:ext cx="2700000" cy="280500"/>
          </a:xfrm>
        </p:spPr>
        <p:txBody>
          <a:bodyPr lIns="0" tIns="0" rIns="0" bIns="0">
            <a:noAutofit/>
          </a:bodyPr>
          <a:lstStyle>
            <a:lvl1pPr marL="0" indent="0" algn="ctr">
              <a:buNone/>
              <a:defRPr sz="2200">
                <a:solidFill>
                  <a:schemeClr val="bg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r>
              <a:rPr lang="en-US" noProof="0"/>
              <a:t>404-555-0115</a:t>
            </a:r>
          </a:p>
        </p:txBody>
      </p:sp>
      <p:sp>
        <p:nvSpPr>
          <p:cNvPr id="11" name="Text Placeholder 12">
            <a:extLst>
              <a:ext uri="{FF2B5EF4-FFF2-40B4-BE49-F238E27FC236}">
                <a16:creationId xmlns:a16="http://schemas.microsoft.com/office/drawing/2014/main" id="{EF7B6245-3D6D-418F-83D6-C8DE0293CCED}"/>
              </a:ext>
            </a:extLst>
          </p:cNvPr>
          <p:cNvSpPr>
            <a:spLocks noGrp="1"/>
          </p:cNvSpPr>
          <p:nvPr>
            <p:ph type="body" sz="quarter" idx="19" hasCustomPrompt="1"/>
          </p:nvPr>
        </p:nvSpPr>
        <p:spPr>
          <a:xfrm>
            <a:off x="8456571" y="5400284"/>
            <a:ext cx="1800225" cy="280988"/>
          </a:xfrm>
        </p:spPr>
        <p:txBody>
          <a:bodyPr lIns="0" tIns="0" rIns="0" bIns="0" anchor="ctr" anchorCtr="0">
            <a:noAutofit/>
          </a:bodyPr>
          <a:lstStyle>
            <a:lvl1pPr marL="0" indent="0" algn="ctr">
              <a:buNone/>
              <a:defRPr sz="1800">
                <a:solidFill>
                  <a:schemeClr val="bg2">
                    <a:lumMod val="60000"/>
                    <a:lumOff val="40000"/>
                  </a:schemeClr>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Website:</a:t>
            </a:r>
          </a:p>
        </p:txBody>
      </p:sp>
      <p:sp>
        <p:nvSpPr>
          <p:cNvPr id="12" name="Text Placeholder 16">
            <a:extLst>
              <a:ext uri="{FF2B5EF4-FFF2-40B4-BE49-F238E27FC236}">
                <a16:creationId xmlns:a16="http://schemas.microsoft.com/office/drawing/2014/main" id="{9410B445-6FE4-4773-A905-61A2C5C69B72}"/>
              </a:ext>
            </a:extLst>
          </p:cNvPr>
          <p:cNvSpPr>
            <a:spLocks noGrp="1"/>
          </p:cNvSpPr>
          <p:nvPr>
            <p:ph type="body" sz="quarter" idx="20" hasCustomPrompt="1"/>
          </p:nvPr>
        </p:nvSpPr>
        <p:spPr>
          <a:xfrm>
            <a:off x="7736683" y="5695559"/>
            <a:ext cx="3240000" cy="280500"/>
          </a:xfrm>
        </p:spPr>
        <p:txBody>
          <a:bodyPr lIns="0" tIns="0" rIns="0" bIns="0">
            <a:noAutofit/>
          </a:bodyPr>
          <a:lstStyle>
            <a:lvl1pPr marL="0" indent="0" algn="ctr">
              <a:buNone/>
              <a:defRPr sz="2200">
                <a:solidFill>
                  <a:schemeClr val="bg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www.fabrikam.com</a:t>
            </a:r>
          </a:p>
        </p:txBody>
      </p:sp>
    </p:spTree>
    <p:extLst>
      <p:ext uri="{BB962C8B-B14F-4D97-AF65-F5344CB8AC3E}">
        <p14:creationId xmlns:p14="http://schemas.microsoft.com/office/powerpoint/2010/main" val="502774550"/>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Quotes">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99E0FDC-7174-4CCC-8759-832F13BB97E3}"/>
              </a:ext>
            </a:extLst>
          </p:cNvPr>
          <p:cNvSpPr/>
          <p:nvPr userDrawn="1"/>
        </p:nvSpPr>
        <p:spPr>
          <a:xfrm>
            <a:off x="6120456" y="2371154"/>
            <a:ext cx="5165454" cy="1490472"/>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Rectangle 27">
            <a:extLst>
              <a:ext uri="{FF2B5EF4-FFF2-40B4-BE49-F238E27FC236}">
                <a16:creationId xmlns:a16="http://schemas.microsoft.com/office/drawing/2014/main" id="{42C8867A-E08C-4237-858A-8806988D6BFB}"/>
              </a:ext>
            </a:extLst>
          </p:cNvPr>
          <p:cNvSpPr/>
          <p:nvPr userDrawn="1"/>
        </p:nvSpPr>
        <p:spPr>
          <a:xfrm>
            <a:off x="906089" y="1804226"/>
            <a:ext cx="5214367" cy="20574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10/27/2021</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45" name="Text Placeholder 2">
            <a:extLst>
              <a:ext uri="{FF2B5EF4-FFF2-40B4-BE49-F238E27FC236}">
                <a16:creationId xmlns:a16="http://schemas.microsoft.com/office/drawing/2014/main" id="{E6BA5EAA-9D1F-41A8-B061-8C18B61C4F65}"/>
              </a:ext>
            </a:extLst>
          </p:cNvPr>
          <p:cNvSpPr>
            <a:spLocks noGrp="1"/>
          </p:cNvSpPr>
          <p:nvPr>
            <p:ph type="body" idx="1" hasCustomPrompt="1"/>
          </p:nvPr>
        </p:nvSpPr>
        <p:spPr>
          <a:xfrm>
            <a:off x="2046857" y="4156047"/>
            <a:ext cx="3276000" cy="385091"/>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6" name="Text Placeholder 11">
            <a:extLst>
              <a:ext uri="{FF2B5EF4-FFF2-40B4-BE49-F238E27FC236}">
                <a16:creationId xmlns:a16="http://schemas.microsoft.com/office/drawing/2014/main" id="{60E8EB22-EE54-4319-BFD9-B51D4D584ADF}"/>
              </a:ext>
            </a:extLst>
          </p:cNvPr>
          <p:cNvSpPr>
            <a:spLocks noGrp="1"/>
          </p:cNvSpPr>
          <p:nvPr>
            <p:ph type="body" sz="quarter" idx="13" hasCustomPrompt="1"/>
          </p:nvPr>
        </p:nvSpPr>
        <p:spPr>
          <a:xfrm>
            <a:off x="2046857" y="4541138"/>
            <a:ext cx="3276000" cy="1036067"/>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a:p>
            <a:pPr lvl="1"/>
            <a:r>
              <a:rPr lang="en-US" noProof="0"/>
              <a:t>Second level</a:t>
            </a:r>
          </a:p>
        </p:txBody>
      </p:sp>
      <p:sp>
        <p:nvSpPr>
          <p:cNvPr id="12" name="Picture Placeholder 11">
            <a:extLst>
              <a:ext uri="{FF2B5EF4-FFF2-40B4-BE49-F238E27FC236}">
                <a16:creationId xmlns:a16="http://schemas.microsoft.com/office/drawing/2014/main" id="{50604DC3-2547-4A5A-8AF8-1051ADC267D3}"/>
              </a:ext>
            </a:extLst>
          </p:cNvPr>
          <p:cNvSpPr>
            <a:spLocks noGrp="1"/>
          </p:cNvSpPr>
          <p:nvPr>
            <p:ph type="pic" sz="quarter" idx="25"/>
          </p:nvPr>
        </p:nvSpPr>
        <p:spPr>
          <a:xfrm>
            <a:off x="908006" y="4238758"/>
            <a:ext cx="960120" cy="961200"/>
          </a:xfrm>
        </p:spPr>
        <p:txBody>
          <a:bodyPr anchor="ctr" anchorCtr="0">
            <a:no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50" name="Text Placeholder 2">
            <a:extLst>
              <a:ext uri="{FF2B5EF4-FFF2-40B4-BE49-F238E27FC236}">
                <a16:creationId xmlns:a16="http://schemas.microsoft.com/office/drawing/2014/main" id="{D5CAA23C-172B-4B6C-BB10-4F4DB6CFD19B}"/>
              </a:ext>
            </a:extLst>
          </p:cNvPr>
          <p:cNvSpPr>
            <a:spLocks noGrp="1"/>
          </p:cNvSpPr>
          <p:nvPr>
            <p:ph type="body" idx="29" hasCustomPrompt="1"/>
          </p:nvPr>
        </p:nvSpPr>
        <p:spPr>
          <a:xfrm>
            <a:off x="7259308" y="4156047"/>
            <a:ext cx="3276000" cy="334919"/>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51" name="Text Placeholder 11">
            <a:extLst>
              <a:ext uri="{FF2B5EF4-FFF2-40B4-BE49-F238E27FC236}">
                <a16:creationId xmlns:a16="http://schemas.microsoft.com/office/drawing/2014/main" id="{5873C0A4-108E-4DD1-A604-311D061489DF}"/>
              </a:ext>
            </a:extLst>
          </p:cNvPr>
          <p:cNvSpPr>
            <a:spLocks noGrp="1"/>
          </p:cNvSpPr>
          <p:nvPr>
            <p:ph type="body" sz="quarter" idx="30" hasCustomPrompt="1"/>
          </p:nvPr>
        </p:nvSpPr>
        <p:spPr>
          <a:xfrm>
            <a:off x="7259308" y="4541138"/>
            <a:ext cx="3276000" cy="1036067"/>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a:p>
            <a:pPr lvl="1"/>
            <a:r>
              <a:rPr lang="en-US" noProof="0"/>
              <a:t>Second level</a:t>
            </a:r>
          </a:p>
        </p:txBody>
      </p:sp>
      <p:sp>
        <p:nvSpPr>
          <p:cNvPr id="52" name="Picture Placeholder 11">
            <a:extLst>
              <a:ext uri="{FF2B5EF4-FFF2-40B4-BE49-F238E27FC236}">
                <a16:creationId xmlns:a16="http://schemas.microsoft.com/office/drawing/2014/main" id="{FA4996C0-7B37-42C4-BDFF-F0C54D4A88C9}"/>
              </a:ext>
            </a:extLst>
          </p:cNvPr>
          <p:cNvSpPr>
            <a:spLocks noGrp="1"/>
          </p:cNvSpPr>
          <p:nvPr>
            <p:ph type="pic" sz="quarter" idx="31"/>
          </p:nvPr>
        </p:nvSpPr>
        <p:spPr>
          <a:xfrm>
            <a:off x="6120457" y="4238758"/>
            <a:ext cx="960120" cy="961200"/>
          </a:xfrm>
        </p:spPr>
        <p:txBody>
          <a:bodyPr anchor="ctr" anchorCtr="0">
            <a:no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29" name="Text Placeholder 11">
            <a:extLst>
              <a:ext uri="{FF2B5EF4-FFF2-40B4-BE49-F238E27FC236}">
                <a16:creationId xmlns:a16="http://schemas.microsoft.com/office/drawing/2014/main" id="{0601F736-3A21-4DC5-AFCA-F1729A2547A0}"/>
              </a:ext>
            </a:extLst>
          </p:cNvPr>
          <p:cNvSpPr>
            <a:spLocks noGrp="1"/>
          </p:cNvSpPr>
          <p:nvPr>
            <p:ph type="body" sz="quarter" idx="32" hasCustomPrompt="1"/>
          </p:nvPr>
        </p:nvSpPr>
        <p:spPr>
          <a:xfrm>
            <a:off x="1299280" y="2177705"/>
            <a:ext cx="4403527" cy="1315520"/>
          </a:xfrm>
        </p:spPr>
        <p:txBody>
          <a:bodyPr lIns="36000" tIns="0" rIns="0" bIns="0">
            <a:normAutofit/>
          </a:bodyPr>
          <a:lstStyle>
            <a:lvl1pPr marL="0" indent="0">
              <a:spcBef>
                <a:spcPts val="600"/>
              </a:spcBef>
              <a:buClr>
                <a:schemeClr val="bg2"/>
              </a:buClr>
              <a:buSzPct val="125000"/>
              <a:buFont typeface="Wingdings" panose="05000000000000000000" pitchFamily="2" charset="2"/>
              <a:buNone/>
              <a:defRPr sz="1400">
                <a:solidFill>
                  <a:schemeClr val="tx1"/>
                </a:solidFill>
              </a:defRPr>
            </a:lvl1pPr>
            <a:lvl2pPr marL="0" indent="0">
              <a:spcBef>
                <a:spcPts val="600"/>
              </a:spcBef>
              <a:buClr>
                <a:schemeClr val="bg2"/>
              </a:buClr>
              <a:buSzPct val="125000"/>
              <a:buFont typeface="Wingdings" panose="05000000000000000000" pitchFamily="2" charset="2"/>
              <a:buNone/>
              <a:defRPr sz="1400">
                <a:solidFill>
                  <a:schemeClr val="tx1"/>
                </a:solidFill>
              </a:defRPr>
            </a:lvl2pPr>
          </a:lstStyle>
          <a:p>
            <a:pPr lvl="0"/>
            <a:r>
              <a:rPr lang="en-US" noProof="0"/>
              <a:t>Edit Master text styles</a:t>
            </a:r>
          </a:p>
          <a:p>
            <a:pPr lvl="1"/>
            <a:r>
              <a:rPr lang="en-US" noProof="0"/>
              <a:t>Second level</a:t>
            </a:r>
          </a:p>
        </p:txBody>
      </p:sp>
      <p:sp>
        <p:nvSpPr>
          <p:cNvPr id="30" name="Text Placeholder 11">
            <a:extLst>
              <a:ext uri="{FF2B5EF4-FFF2-40B4-BE49-F238E27FC236}">
                <a16:creationId xmlns:a16="http://schemas.microsoft.com/office/drawing/2014/main" id="{96A341BE-3657-48DB-B26D-8D13FDC44D02}"/>
              </a:ext>
            </a:extLst>
          </p:cNvPr>
          <p:cNvSpPr>
            <a:spLocks noGrp="1"/>
          </p:cNvSpPr>
          <p:nvPr>
            <p:ph type="body" sz="quarter" idx="34" hasCustomPrompt="1"/>
          </p:nvPr>
        </p:nvSpPr>
        <p:spPr>
          <a:xfrm>
            <a:off x="6467060" y="2740330"/>
            <a:ext cx="4425658" cy="752895"/>
          </a:xfrm>
        </p:spPr>
        <p:txBody>
          <a:bodyPr lIns="36000" tIns="0" rIns="0" bIns="0">
            <a:normAutofit/>
          </a:bodyPr>
          <a:lstStyle>
            <a:lvl1pPr marL="0" indent="0">
              <a:spcBef>
                <a:spcPts val="600"/>
              </a:spcBef>
              <a:buClr>
                <a:schemeClr val="accent1"/>
              </a:buClr>
              <a:buSzPct val="125000"/>
              <a:buFont typeface="Wingdings" panose="05000000000000000000" pitchFamily="2" charset="2"/>
              <a:buNone/>
              <a:defRPr sz="1400">
                <a:solidFill>
                  <a:schemeClr val="tx1"/>
                </a:solidFill>
              </a:defRPr>
            </a:lvl1pPr>
            <a:lvl2pPr marL="0" indent="0">
              <a:spcBef>
                <a:spcPts val="600"/>
              </a:spcBef>
              <a:buClr>
                <a:schemeClr val="accent1"/>
              </a:buClr>
              <a:buSzPct val="125000"/>
              <a:buFont typeface="Wingdings" panose="05000000000000000000" pitchFamily="2" charset="2"/>
              <a:buNone/>
              <a:defRPr sz="1400">
                <a:solidFill>
                  <a:schemeClr val="tx1"/>
                </a:solidFill>
              </a:defRPr>
            </a:lvl2pPr>
          </a:lstStyle>
          <a:p>
            <a:pPr lvl="0"/>
            <a:r>
              <a:rPr lang="en-US" noProof="0"/>
              <a:t>Edit Master text styles</a:t>
            </a:r>
          </a:p>
          <a:p>
            <a:pPr lvl="1"/>
            <a:r>
              <a:rPr lang="en-US" noProof="0"/>
              <a:t>Second level</a:t>
            </a:r>
          </a:p>
        </p:txBody>
      </p:sp>
      <p:sp>
        <p:nvSpPr>
          <p:cNvPr id="17" name="Picture Placeholder 11">
            <a:extLst>
              <a:ext uri="{FF2B5EF4-FFF2-40B4-BE49-F238E27FC236}">
                <a16:creationId xmlns:a16="http://schemas.microsoft.com/office/drawing/2014/main" id="{48D7F0F9-4118-4257-9D45-A5772C2110D7}"/>
              </a:ext>
            </a:extLst>
          </p:cNvPr>
          <p:cNvSpPr>
            <a:spLocks noGrp="1"/>
          </p:cNvSpPr>
          <p:nvPr>
            <p:ph type="pic" sz="quarter" idx="3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793498249"/>
      </p:ext>
    </p:extLst>
  </p:cSld>
  <p:clrMapOvr>
    <a:masterClrMapping/>
  </p:clrMapOvr>
  <p:extLst>
    <p:ext uri="{DCECCB84-F9BA-43D5-87BE-67443E8EF086}">
      <p15:sldGuideLst xmlns:p15="http://schemas.microsoft.com/office/powerpoint/2012/main">
        <p15:guide id="1" orient="horz" pos="2387">
          <p15:clr>
            <a:srgbClr val="FBAE40"/>
          </p15:clr>
        </p15:guide>
        <p15:guide id="2" pos="279">
          <p15:clr>
            <a:srgbClr val="FBAE40"/>
          </p15:clr>
        </p15:guide>
        <p15:guide id="3" pos="7129">
          <p15:clr>
            <a:srgbClr val="FBAE40"/>
          </p15:clr>
        </p15:guide>
        <p15:guide id="4" pos="7401">
          <p15:clr>
            <a:srgbClr val="FBAE40"/>
          </p15:clr>
        </p15:guide>
        <p15:guide id="5" orient="horz" pos="2115">
          <p15:clr>
            <a:srgbClr val="FBAE40"/>
          </p15:clr>
        </p15:guide>
        <p15:guide id="6" pos="384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icture with Caption Layout">
    <p:spTree>
      <p:nvGrpSpPr>
        <p:cNvPr id="1" name=""/>
        <p:cNvGrpSpPr/>
        <p:nvPr/>
      </p:nvGrpSpPr>
      <p:grpSpPr>
        <a:xfrm>
          <a:off x="0" y="0"/>
          <a:ext cx="0" cy="0"/>
          <a:chOff x="0" y="0"/>
          <a:chExt cx="0" cy="0"/>
        </a:xfrm>
      </p:grpSpPr>
      <p:sp>
        <p:nvSpPr>
          <p:cNvPr id="10" name="Picture Placeholder 7">
            <a:extLst>
              <a:ext uri="{FF2B5EF4-FFF2-40B4-BE49-F238E27FC236}">
                <a16:creationId xmlns:a16="http://schemas.microsoft.com/office/drawing/2014/main" id="{BB0064D4-BDD6-4678-9FA4-3A77F1600A65}"/>
              </a:ext>
            </a:extLst>
          </p:cNvPr>
          <p:cNvSpPr>
            <a:spLocks noGrp="1"/>
          </p:cNvSpPr>
          <p:nvPr>
            <p:ph type="pic" sz="quarter" idx="14"/>
          </p:nvPr>
        </p:nvSpPr>
        <p:spPr>
          <a:xfrm>
            <a:off x="6096000" y="457199"/>
            <a:ext cx="5637276" cy="5959476"/>
          </a:xfrm>
        </p:spPr>
        <p:txBody>
          <a:bodyPr anchor="ctr" anchorCtr="0">
            <a:noAutofit/>
          </a:bodyPr>
          <a:lstStyle>
            <a:lvl1pPr marL="0" indent="0" algn="ctr">
              <a:buNone/>
              <a:defRPr/>
            </a:lvl1pPr>
          </a:lstStyle>
          <a:p>
            <a:r>
              <a:rPr lang="en-US" noProof="0"/>
              <a:t>Click icon to add picture</a:t>
            </a:r>
            <a:endParaRPr lang="en-US" noProof="0" dirty="0"/>
          </a:p>
        </p:txBody>
      </p:sp>
      <p:sp>
        <p:nvSpPr>
          <p:cNvPr id="2" name="Title 1">
            <a:extLst>
              <a:ext uri="{FF2B5EF4-FFF2-40B4-BE49-F238E27FC236}">
                <a16:creationId xmlns:a16="http://schemas.microsoft.com/office/drawing/2014/main" id="{C6B931B8-6920-4B59-AD28-CB99D1D3F1A4}"/>
              </a:ext>
            </a:extLst>
          </p:cNvPr>
          <p:cNvSpPr>
            <a:spLocks noGrp="1"/>
          </p:cNvSpPr>
          <p:nvPr>
            <p:ph type="title" hasCustomPrompt="1"/>
          </p:nvPr>
        </p:nvSpPr>
        <p:spPr>
          <a:xfrm>
            <a:off x="830127" y="691751"/>
            <a:ext cx="4584212" cy="540001"/>
          </a:xfrm>
        </p:spPr>
        <p:txBody>
          <a:bodyPr lIns="36000" tIns="0" rIns="0" bIns="0" anchor="b">
            <a:normAutofit/>
          </a:bodyPr>
          <a:lstStyle>
            <a:lvl1pPr>
              <a:defRPr sz="3600"/>
            </a:lvl1pPr>
          </a:lstStyle>
          <a:p>
            <a:r>
              <a:rPr lang="en-US" noProof="0"/>
              <a:t>Title Here</a:t>
            </a:r>
          </a:p>
        </p:txBody>
      </p:sp>
      <p:sp>
        <p:nvSpPr>
          <p:cNvPr id="3" name="Text Placeholder 2">
            <a:extLst>
              <a:ext uri="{FF2B5EF4-FFF2-40B4-BE49-F238E27FC236}">
                <a16:creationId xmlns:a16="http://schemas.microsoft.com/office/drawing/2014/main" id="{C246A6A6-0C1D-4435-9DB9-9E50E52E8DA2}"/>
              </a:ext>
            </a:extLst>
          </p:cNvPr>
          <p:cNvSpPr>
            <a:spLocks noGrp="1"/>
          </p:cNvSpPr>
          <p:nvPr>
            <p:ph type="body" idx="1" hasCustomPrompt="1"/>
          </p:nvPr>
        </p:nvSpPr>
        <p:spPr>
          <a:xfrm>
            <a:off x="830127" y="1326250"/>
            <a:ext cx="4584212" cy="1353312"/>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BC23DBD1-F259-4AEB-A7D9-D728D6E04490}" type="datetime1">
              <a:rPr lang="en-US" noProof="0" smtClean="0"/>
              <a:t>10/27/2021</a:t>
            </a:fld>
            <a:endParaRPr lang="en-US" noProof="0"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7" name="Text Placeholder 2">
            <a:extLst>
              <a:ext uri="{FF2B5EF4-FFF2-40B4-BE49-F238E27FC236}">
                <a16:creationId xmlns:a16="http://schemas.microsoft.com/office/drawing/2014/main" id="{13548F99-E128-4301-95D8-8FDACDA5912F}"/>
              </a:ext>
            </a:extLst>
          </p:cNvPr>
          <p:cNvSpPr>
            <a:spLocks noGrp="1"/>
          </p:cNvSpPr>
          <p:nvPr>
            <p:ph type="body" idx="13" hasCustomPrompt="1"/>
          </p:nvPr>
        </p:nvSpPr>
        <p:spPr>
          <a:xfrm>
            <a:off x="830128" y="2893665"/>
            <a:ext cx="4584212" cy="1538635"/>
          </a:xfrm>
        </p:spPr>
        <p:txBody>
          <a:bodyPr lIns="36000" tIns="0" rIns="0" bIns="0">
            <a:normAutofit/>
          </a:bodyPr>
          <a:lstStyle>
            <a:lvl1pPr marL="0" indent="0">
              <a:spcBef>
                <a:spcPts val="600"/>
              </a:spcBef>
              <a:buClr>
                <a:schemeClr val="bg2"/>
              </a:buClr>
              <a:buSzPct val="125000"/>
              <a:buFont typeface="Wingdings" panose="05000000000000000000" pitchFamily="2" charset="2"/>
              <a:buNone/>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2" name="Text Placeholder 2">
            <a:extLst>
              <a:ext uri="{FF2B5EF4-FFF2-40B4-BE49-F238E27FC236}">
                <a16:creationId xmlns:a16="http://schemas.microsoft.com/office/drawing/2014/main" id="{D5E90A1C-4042-4F0F-BBF6-19CE0BDB72BB}"/>
              </a:ext>
            </a:extLst>
          </p:cNvPr>
          <p:cNvSpPr>
            <a:spLocks noGrp="1"/>
          </p:cNvSpPr>
          <p:nvPr>
            <p:ph type="body" idx="17" hasCustomPrompt="1"/>
          </p:nvPr>
        </p:nvSpPr>
        <p:spPr>
          <a:xfrm>
            <a:off x="846601" y="4579181"/>
            <a:ext cx="4584212" cy="1097719"/>
          </a:xfrm>
        </p:spPr>
        <p:txBody>
          <a:bodyPr lIns="36000" tIns="0" rIns="0" bIns="0">
            <a:normAutofit/>
          </a:bodyPr>
          <a:lstStyle>
            <a:lvl1pPr marL="171450" indent="-171450">
              <a:spcBef>
                <a:spcPts val="600"/>
              </a:spcBef>
              <a:buClr>
                <a:schemeClr val="tx2">
                  <a:lumMod val="40000"/>
                  <a:lumOff val="60000"/>
                </a:schemeClr>
              </a:buClr>
              <a:buSzPct val="125000"/>
              <a:buFont typeface="Wingdings" panose="05000000000000000000" pitchFamily="2" charset="2"/>
              <a:buChar char="§"/>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3"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2213763401"/>
      </p:ext>
    </p:extLst>
  </p:cSld>
  <p:clrMapOvr>
    <a:masterClrMapping/>
  </p:clrMapOvr>
  <p:extLst>
    <p:ext uri="{DCECCB84-F9BA-43D5-87BE-67443E8EF086}">
      <p15:sldGuideLst xmlns:p15="http://schemas.microsoft.com/office/powerpoint/2012/main">
        <p15:guide id="1" orient="horz" pos="4042">
          <p15:clr>
            <a:srgbClr val="FBAE40"/>
          </p15:clr>
        </p15:guide>
        <p15:guide id="2" pos="506">
          <p15:clr>
            <a:srgbClr val="FBAE40"/>
          </p15:clr>
        </p15:guide>
        <p15:guide id="3" orient="horz" pos="528">
          <p15:clr>
            <a:srgbClr val="FBAE40"/>
          </p15:clr>
        </p15:guide>
        <p15:guide id="4" pos="7174">
          <p15:clr>
            <a:srgbClr val="FBAE40"/>
          </p15:clr>
        </p15:guide>
        <p15:guide id="5" pos="3840">
          <p15:clr>
            <a:srgbClr val="FBAE40"/>
          </p15:clr>
        </p15:guide>
        <p15:guide id="6" orient="horz" pos="2160">
          <p15:clr>
            <a:srgbClr val="FBAE40"/>
          </p15:clr>
        </p15:guide>
        <p15:guide id="7" pos="7401">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hone with Capyion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47D0000-7C67-41EE-B43F-AE22457B36AB}"/>
              </a:ext>
            </a:extLst>
          </p:cNvPr>
          <p:cNvSpPr/>
          <p:nvPr userDrawn="1"/>
        </p:nvSpPr>
        <p:spPr>
          <a:xfrm>
            <a:off x="0" y="1737360"/>
            <a:ext cx="5047488" cy="512064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a:extLst>
              <a:ext uri="{FF2B5EF4-FFF2-40B4-BE49-F238E27FC236}">
                <a16:creationId xmlns:a16="http://schemas.microsoft.com/office/drawing/2014/main" id="{432466C2-B08E-47AF-9DA7-104243999B45}"/>
              </a:ext>
            </a:extLst>
          </p:cNvPr>
          <p:cNvSpPr>
            <a:spLocks noGrp="1"/>
          </p:cNvSpPr>
          <p:nvPr>
            <p:ph type="title" hasCustomPrompt="1"/>
          </p:nvPr>
        </p:nvSpPr>
        <p:spPr>
          <a:xfrm>
            <a:off x="838201" y="742867"/>
            <a:ext cx="3232108" cy="566931"/>
          </a:xfrm>
        </p:spPr>
        <p:txBody>
          <a:bodyPr lIns="36000" tIns="0" rIns="0" bIns="0"/>
          <a:lstStyle/>
          <a:p>
            <a:r>
              <a:rPr lang="en-US" noProof="0"/>
              <a:t>Title Here</a:t>
            </a:r>
          </a:p>
        </p:txBody>
      </p:sp>
      <p:sp>
        <p:nvSpPr>
          <p:cNvPr id="7" name="Date Placeholder 6">
            <a:extLst>
              <a:ext uri="{FF2B5EF4-FFF2-40B4-BE49-F238E27FC236}">
                <a16:creationId xmlns:a16="http://schemas.microsoft.com/office/drawing/2014/main" id="{0AA31567-B240-40D5-82F7-A7DBFE5DDBDF}"/>
              </a:ext>
            </a:extLst>
          </p:cNvPr>
          <p:cNvSpPr>
            <a:spLocks noGrp="1"/>
          </p:cNvSpPr>
          <p:nvPr>
            <p:ph type="dt" sz="half" idx="10"/>
          </p:nvPr>
        </p:nvSpPr>
        <p:spPr/>
        <p:txBody>
          <a:bodyPr/>
          <a:lstStyle/>
          <a:p>
            <a:fld id="{D8FBFFEB-7D66-4958-8CB8-D2B18C6A5A9B}" type="datetime1">
              <a:rPr lang="en-US" noProof="0" smtClean="0"/>
              <a:t>10/27/2021</a:t>
            </a:fld>
            <a:endParaRPr lang="en-US" noProof="0" dirty="0"/>
          </a:p>
        </p:txBody>
      </p:sp>
      <p:sp>
        <p:nvSpPr>
          <p:cNvPr id="8" name="Footer Placeholder 7">
            <a:extLst>
              <a:ext uri="{FF2B5EF4-FFF2-40B4-BE49-F238E27FC236}">
                <a16:creationId xmlns:a16="http://schemas.microsoft.com/office/drawing/2014/main" id="{20CFCD12-4263-4A80-B68E-F72622E6ADC5}"/>
              </a:ext>
            </a:extLst>
          </p:cNvPr>
          <p:cNvSpPr>
            <a:spLocks noGrp="1"/>
          </p:cNvSpPr>
          <p:nvPr>
            <p:ph type="ftr" sz="quarter" idx="11"/>
          </p:nvPr>
        </p:nvSpPr>
        <p:spPr/>
        <p:txBody>
          <a:bodyPr/>
          <a:lstStyle/>
          <a:p>
            <a:r>
              <a:rPr lang="en-US" noProof="0" dirty="0"/>
              <a:t>ADD A FOOTER</a:t>
            </a:r>
          </a:p>
        </p:txBody>
      </p:sp>
      <p:sp>
        <p:nvSpPr>
          <p:cNvPr id="9" name="Slide Number Placeholder 8">
            <a:extLst>
              <a:ext uri="{FF2B5EF4-FFF2-40B4-BE49-F238E27FC236}">
                <a16:creationId xmlns:a16="http://schemas.microsoft.com/office/drawing/2014/main" id="{A641E74F-5D68-44E6-AE69-70A1A935E91D}"/>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13" name="Text Placeholder 2">
            <a:extLst>
              <a:ext uri="{FF2B5EF4-FFF2-40B4-BE49-F238E27FC236}">
                <a16:creationId xmlns:a16="http://schemas.microsoft.com/office/drawing/2014/main" id="{3919B118-F379-4011-B1CF-E685CC09FA38}"/>
              </a:ext>
            </a:extLst>
          </p:cNvPr>
          <p:cNvSpPr>
            <a:spLocks noGrp="1"/>
          </p:cNvSpPr>
          <p:nvPr>
            <p:ph type="body" idx="14" hasCustomPrompt="1"/>
          </p:nvPr>
        </p:nvSpPr>
        <p:spPr>
          <a:xfrm>
            <a:off x="6118253" y="3022847"/>
            <a:ext cx="375726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14" name="Text Placeholder 11">
            <a:extLst>
              <a:ext uri="{FF2B5EF4-FFF2-40B4-BE49-F238E27FC236}">
                <a16:creationId xmlns:a16="http://schemas.microsoft.com/office/drawing/2014/main" id="{CF59DFEB-5DA9-4E64-84A0-3FAA808064B5}"/>
              </a:ext>
            </a:extLst>
          </p:cNvPr>
          <p:cNvSpPr>
            <a:spLocks noGrp="1"/>
          </p:cNvSpPr>
          <p:nvPr>
            <p:ph type="body" sz="quarter" idx="15" hasCustomPrompt="1"/>
          </p:nvPr>
        </p:nvSpPr>
        <p:spPr>
          <a:xfrm>
            <a:off x="6118253" y="3390381"/>
            <a:ext cx="3757265" cy="696037"/>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17" name="Picture Placeholder 15">
            <a:extLst>
              <a:ext uri="{FF2B5EF4-FFF2-40B4-BE49-F238E27FC236}">
                <a16:creationId xmlns:a16="http://schemas.microsoft.com/office/drawing/2014/main" id="{F842B3BB-CE92-4AEA-A2FF-5EEC732A4EFF}"/>
              </a:ext>
            </a:extLst>
          </p:cNvPr>
          <p:cNvSpPr>
            <a:spLocks noGrp="1"/>
          </p:cNvSpPr>
          <p:nvPr>
            <p:ph type="pic" sz="quarter" idx="17"/>
          </p:nvPr>
        </p:nvSpPr>
        <p:spPr>
          <a:xfrm>
            <a:off x="6118253" y="2373098"/>
            <a:ext cx="612648" cy="557784"/>
          </a:xfrm>
        </p:spPr>
        <p:txBody>
          <a:bodyPr anchor="ctr" anchorCtr="0">
            <a:noAutofit/>
          </a:bodyPr>
          <a:lstStyle>
            <a:lvl1pPr marL="0" indent="0" algn="ctr">
              <a:buNone/>
              <a:defRPr sz="900"/>
            </a:lvl1pPr>
          </a:lstStyle>
          <a:p>
            <a:r>
              <a:rPr lang="en-US" noProof="0"/>
              <a:t>Click icon to add picture</a:t>
            </a:r>
            <a:endParaRPr lang="en-US" noProof="0" dirty="0"/>
          </a:p>
        </p:txBody>
      </p:sp>
      <p:sp>
        <p:nvSpPr>
          <p:cNvPr id="33" name="Text Placeholder 2">
            <a:extLst>
              <a:ext uri="{FF2B5EF4-FFF2-40B4-BE49-F238E27FC236}">
                <a16:creationId xmlns:a16="http://schemas.microsoft.com/office/drawing/2014/main" id="{68514664-8AD0-4DF7-8C6F-12FFA6BEA7B2}"/>
              </a:ext>
            </a:extLst>
          </p:cNvPr>
          <p:cNvSpPr>
            <a:spLocks noGrp="1"/>
          </p:cNvSpPr>
          <p:nvPr>
            <p:ph type="body" idx="24" hasCustomPrompt="1"/>
          </p:nvPr>
        </p:nvSpPr>
        <p:spPr>
          <a:xfrm>
            <a:off x="4097124" y="867177"/>
            <a:ext cx="5699305" cy="1174966"/>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1" name="Picture Placeholder 10">
            <a:extLst>
              <a:ext uri="{FF2B5EF4-FFF2-40B4-BE49-F238E27FC236}">
                <a16:creationId xmlns:a16="http://schemas.microsoft.com/office/drawing/2014/main" id="{3B535E35-8075-4558-BA3A-C9DFB4FCA5B8}"/>
              </a:ext>
            </a:extLst>
          </p:cNvPr>
          <p:cNvSpPr>
            <a:spLocks noGrp="1"/>
          </p:cNvSpPr>
          <p:nvPr>
            <p:ph type="pic" sz="quarter" idx="26"/>
          </p:nvPr>
        </p:nvSpPr>
        <p:spPr>
          <a:xfrm>
            <a:off x="2040340" y="2277360"/>
            <a:ext cx="2029968" cy="3533263"/>
          </a:xfrm>
        </p:spPr>
        <p:txBody>
          <a:bodyPr anchor="ctr" anchorCtr="0">
            <a:normAutofit/>
          </a:bodyPr>
          <a:lstStyle>
            <a:lvl1pPr marL="0" indent="0" algn="ctr">
              <a:buNone/>
              <a:defRPr sz="1800">
                <a:solidFill>
                  <a:schemeClr val="bg1"/>
                </a:solidFill>
              </a:defRPr>
            </a:lvl1pPr>
          </a:lstStyle>
          <a:p>
            <a:r>
              <a:rPr lang="en-US" noProof="0"/>
              <a:t>Click icon to add picture</a:t>
            </a:r>
            <a:endParaRPr lang="en-US" noProof="0" dirty="0"/>
          </a:p>
        </p:txBody>
      </p:sp>
      <p:sp>
        <p:nvSpPr>
          <p:cNvPr id="25" name="Text Placeholder 2">
            <a:extLst>
              <a:ext uri="{FF2B5EF4-FFF2-40B4-BE49-F238E27FC236}">
                <a16:creationId xmlns:a16="http://schemas.microsoft.com/office/drawing/2014/main" id="{9E1A0053-EF84-446F-850C-6AC8FF9CCEDF}"/>
              </a:ext>
            </a:extLst>
          </p:cNvPr>
          <p:cNvSpPr>
            <a:spLocks noGrp="1"/>
          </p:cNvSpPr>
          <p:nvPr>
            <p:ph type="body" idx="27" hasCustomPrompt="1"/>
          </p:nvPr>
        </p:nvSpPr>
        <p:spPr>
          <a:xfrm>
            <a:off x="6118253" y="5004312"/>
            <a:ext cx="375726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2" name="Text Placeholder 11">
            <a:extLst>
              <a:ext uri="{FF2B5EF4-FFF2-40B4-BE49-F238E27FC236}">
                <a16:creationId xmlns:a16="http://schemas.microsoft.com/office/drawing/2014/main" id="{1534A936-14F3-4AEF-8CAD-03D91D568FE0}"/>
              </a:ext>
            </a:extLst>
          </p:cNvPr>
          <p:cNvSpPr>
            <a:spLocks noGrp="1"/>
          </p:cNvSpPr>
          <p:nvPr>
            <p:ph type="body" sz="quarter" idx="28" hasCustomPrompt="1"/>
          </p:nvPr>
        </p:nvSpPr>
        <p:spPr>
          <a:xfrm>
            <a:off x="6118254" y="5371846"/>
            <a:ext cx="3757266" cy="540000"/>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35" name="Picture Placeholder 15">
            <a:extLst>
              <a:ext uri="{FF2B5EF4-FFF2-40B4-BE49-F238E27FC236}">
                <a16:creationId xmlns:a16="http://schemas.microsoft.com/office/drawing/2014/main" id="{A88BEF2F-BB04-4330-BC4B-2912B69653B6}"/>
              </a:ext>
            </a:extLst>
          </p:cNvPr>
          <p:cNvSpPr>
            <a:spLocks noGrp="1"/>
          </p:cNvSpPr>
          <p:nvPr>
            <p:ph type="pic" sz="quarter" idx="29"/>
          </p:nvPr>
        </p:nvSpPr>
        <p:spPr>
          <a:xfrm>
            <a:off x="6118253" y="4354563"/>
            <a:ext cx="612648" cy="557784"/>
          </a:xfrm>
        </p:spPr>
        <p:txBody>
          <a:bodyPr anchor="ctr" anchorCtr="0">
            <a:noAutofit/>
          </a:bodyPr>
          <a:lstStyle>
            <a:lvl1pPr marL="0" indent="0" algn="ctr">
              <a:buNone/>
              <a:defRPr sz="900"/>
            </a:lvl1pPr>
          </a:lstStyle>
          <a:p>
            <a:r>
              <a:rPr lang="en-US" noProof="0"/>
              <a:t>Click icon to add picture</a:t>
            </a:r>
            <a:endParaRPr lang="en-US" noProof="0" dirty="0"/>
          </a:p>
        </p:txBody>
      </p:sp>
      <p:sp>
        <p:nvSpPr>
          <p:cNvPr id="16"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3795448352"/>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906981" y="1852122"/>
            <a:ext cx="2458230" cy="2008678"/>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10/27/2021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
        <p:nvSpPr>
          <p:cNvPr id="11" name="Content Placeholder 2">
            <a:extLst>
              <a:ext uri="{FF2B5EF4-FFF2-40B4-BE49-F238E27FC236}">
                <a16:creationId xmlns:a16="http://schemas.microsoft.com/office/drawing/2014/main" id="{87B0DF2F-DAFD-4616-9E25-0C28D75BF306}"/>
              </a:ext>
            </a:extLst>
          </p:cNvPr>
          <p:cNvSpPr>
            <a:spLocks noGrp="1"/>
          </p:cNvSpPr>
          <p:nvPr>
            <p:ph idx="13"/>
          </p:nvPr>
        </p:nvSpPr>
        <p:spPr>
          <a:xfrm>
            <a:off x="6491805" y="1852122"/>
            <a:ext cx="2458230" cy="2008678"/>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a:extLst>
              <a:ext uri="{FF2B5EF4-FFF2-40B4-BE49-F238E27FC236}">
                <a16:creationId xmlns:a16="http://schemas.microsoft.com/office/drawing/2014/main" id="{336DA0F9-D851-437C-A45B-EC125A3D3DB3}"/>
              </a:ext>
            </a:extLst>
          </p:cNvPr>
          <p:cNvSpPr>
            <a:spLocks noGrp="1"/>
          </p:cNvSpPr>
          <p:nvPr>
            <p:ph idx="14"/>
          </p:nvPr>
        </p:nvSpPr>
        <p:spPr>
          <a:xfrm>
            <a:off x="9076629" y="1852122"/>
            <a:ext cx="2458230" cy="2008678"/>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0FF0BA98-3AB4-4D88-B1C2-6279BCACFAD9}"/>
              </a:ext>
            </a:extLst>
          </p:cNvPr>
          <p:cNvSpPr>
            <a:spLocks noGrp="1"/>
          </p:cNvSpPr>
          <p:nvPr>
            <p:ph type="body" sz="quarter" idx="15"/>
          </p:nvPr>
        </p:nvSpPr>
        <p:spPr>
          <a:xfrm>
            <a:off x="3887792" y="3971924"/>
            <a:ext cx="2477419" cy="803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5">
            <a:extLst>
              <a:ext uri="{FF2B5EF4-FFF2-40B4-BE49-F238E27FC236}">
                <a16:creationId xmlns:a16="http://schemas.microsoft.com/office/drawing/2014/main" id="{D9DEF72B-B924-4A0D-8C83-3B370632C0D3}"/>
              </a:ext>
            </a:extLst>
          </p:cNvPr>
          <p:cNvSpPr>
            <a:spLocks noGrp="1"/>
          </p:cNvSpPr>
          <p:nvPr>
            <p:ph type="body" sz="quarter" idx="16"/>
          </p:nvPr>
        </p:nvSpPr>
        <p:spPr>
          <a:xfrm>
            <a:off x="6472616" y="3971925"/>
            <a:ext cx="2477419" cy="803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5">
            <a:extLst>
              <a:ext uri="{FF2B5EF4-FFF2-40B4-BE49-F238E27FC236}">
                <a16:creationId xmlns:a16="http://schemas.microsoft.com/office/drawing/2014/main" id="{E9D30C54-E9E8-4300-8DA4-352DB3A71A4F}"/>
              </a:ext>
            </a:extLst>
          </p:cNvPr>
          <p:cNvSpPr>
            <a:spLocks noGrp="1"/>
          </p:cNvSpPr>
          <p:nvPr>
            <p:ph type="body" sz="quarter" idx="17"/>
          </p:nvPr>
        </p:nvSpPr>
        <p:spPr>
          <a:xfrm>
            <a:off x="9070240" y="3971924"/>
            <a:ext cx="2458230" cy="803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08018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29233-8E4C-4046-85BB-5166B8A721AE}"/>
              </a:ext>
            </a:extLst>
          </p:cNvPr>
          <p:cNvSpPr>
            <a:spLocks noGrp="1"/>
          </p:cNvSpPr>
          <p:nvPr>
            <p:ph type="ctrTitle"/>
          </p:nvPr>
        </p:nvSpPr>
        <p:spPr>
          <a:xfrm>
            <a:off x="458724" y="3252538"/>
            <a:ext cx="11274552" cy="1348720"/>
          </a:xfrm>
          <a:solidFill>
            <a:schemeClr val="bg1">
              <a:alpha val="60000"/>
            </a:schemeClr>
          </a:solidFill>
        </p:spPr>
        <p:txBody>
          <a:bodyPr anchor="ctr" anchorCtr="0">
            <a:normAutofit/>
          </a:bodyPr>
          <a:lstStyle>
            <a:lvl1pPr algn="ctr">
              <a:defRPr sz="5500">
                <a:latin typeface="+mj-lt"/>
              </a:defRPr>
            </a:lvl1pPr>
          </a:lstStyle>
          <a:p>
            <a:r>
              <a:rPr lang="en-US"/>
              <a:t>Click to edit Master title style</a:t>
            </a:r>
            <a:endParaRPr lang="ru-RU" dirty="0"/>
          </a:p>
        </p:txBody>
      </p:sp>
      <p:sp>
        <p:nvSpPr>
          <p:cNvPr id="3" name="Subtitle 2">
            <a:extLst>
              <a:ext uri="{FF2B5EF4-FFF2-40B4-BE49-F238E27FC236}">
                <a16:creationId xmlns:a16="http://schemas.microsoft.com/office/drawing/2014/main" id="{C6A507DE-4CA5-4E76-8450-4125151EB335}"/>
              </a:ext>
            </a:extLst>
          </p:cNvPr>
          <p:cNvSpPr>
            <a:spLocks noGrp="1"/>
          </p:cNvSpPr>
          <p:nvPr>
            <p:ph type="subTitle" idx="1"/>
          </p:nvPr>
        </p:nvSpPr>
        <p:spPr>
          <a:xfrm>
            <a:off x="458724" y="4628730"/>
            <a:ext cx="11274552" cy="1772070"/>
          </a:xfrm>
          <a:solidFill>
            <a:schemeClr val="accent1">
              <a:alpha val="30000"/>
            </a:schemeClr>
          </a:solidFill>
        </p:spPr>
        <p:txBody>
          <a:bodyPr tIns="252000" rIns="90000" anchor="t" anchorCtr="0">
            <a:normAutofit/>
          </a:bodyPr>
          <a:lstStyle>
            <a:lvl1pPr marL="0" indent="0" algn="ctr">
              <a:buNone/>
              <a:defRPr sz="2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Tree>
    <p:extLst>
      <p:ext uri="{BB962C8B-B14F-4D97-AF65-F5344CB8AC3E}">
        <p14:creationId xmlns:p14="http://schemas.microsoft.com/office/powerpoint/2010/main" val="3358317697"/>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3C2DEF1B-00D0-44E1-8603-CE979D2C478C}"/>
              </a:ext>
            </a:extLst>
          </p:cNvPr>
          <p:cNvSpPr>
            <a:spLocks noGrp="1"/>
          </p:cNvSpPr>
          <p:nvPr>
            <p:ph type="body" idx="1"/>
          </p:nvPr>
        </p:nvSpPr>
        <p:spPr>
          <a:xfrm>
            <a:off x="458788" y="2028826"/>
            <a:ext cx="4726800" cy="725776"/>
          </a:xfrm>
          <a:solidFill>
            <a:schemeClr val="accent1">
              <a:alpha val="60000"/>
            </a:schemeClr>
          </a:solidFill>
        </p:spPr>
        <p:txBody>
          <a:bodyPr vert="horz" lIns="396000" tIns="45720" rIns="91440" bIns="45720" rtlCol="0" anchor="ctr" anchorCtr="0">
            <a:noAutofit/>
          </a:bodyPr>
          <a:lstStyle>
            <a:lvl1pPr marL="0" indent="0">
              <a:buNone/>
              <a:defRPr lang="en-US" dirty="0">
                <a:solidFill>
                  <a:schemeClr val="bg1"/>
                </a:solidFill>
              </a:defRPr>
            </a:lvl1pPr>
          </a:lstStyle>
          <a:p>
            <a:pPr marL="228600" lvl="0" indent="-228600"/>
            <a:r>
              <a:rPr lang="en-US"/>
              <a:t>Click to edit Master text styles</a:t>
            </a:r>
          </a:p>
        </p:txBody>
      </p:sp>
      <p:sp>
        <p:nvSpPr>
          <p:cNvPr id="20" name="Title 19">
            <a:extLst>
              <a:ext uri="{FF2B5EF4-FFF2-40B4-BE49-F238E27FC236}">
                <a16:creationId xmlns:a16="http://schemas.microsoft.com/office/drawing/2014/main" id="{64B737A3-9F6C-4989-B51B-07BDDD38FDB3}"/>
              </a:ext>
            </a:extLst>
          </p:cNvPr>
          <p:cNvSpPr>
            <a:spLocks noGrp="1"/>
          </p:cNvSpPr>
          <p:nvPr>
            <p:ph type="title" hasCustomPrompt="1"/>
          </p:nvPr>
        </p:nvSpPr>
        <p:spPr>
          <a:xfrm>
            <a:off x="458788" y="2754601"/>
            <a:ext cx="4726800" cy="1861200"/>
          </a:xfrm>
          <a:solidFill>
            <a:schemeClr val="bg1">
              <a:alpha val="50000"/>
            </a:schemeClr>
          </a:solidFill>
        </p:spPr>
        <p:txBody>
          <a:bodyPr lIns="396000" tIns="0" rIns="0" bIns="0">
            <a:noAutofit/>
          </a:bodyPr>
          <a:lstStyle>
            <a:lvl1pPr>
              <a:lnSpc>
                <a:spcPct val="85000"/>
              </a:lnSpc>
              <a:defRPr sz="5500"/>
            </a:lvl1pPr>
          </a:lstStyle>
          <a:p>
            <a:r>
              <a:rPr lang="en-US" dirty="0"/>
              <a:t>Click to Edit Title</a:t>
            </a:r>
            <a:endParaRPr lang="ru-RU" dirty="0"/>
          </a:p>
        </p:txBody>
      </p:sp>
    </p:spTree>
    <p:extLst>
      <p:ext uri="{BB962C8B-B14F-4D97-AF65-F5344CB8AC3E}">
        <p14:creationId xmlns:p14="http://schemas.microsoft.com/office/powerpoint/2010/main" val="2194633072"/>
      </p:ext>
    </p:extLst>
  </p:cSld>
  <p:clrMapOvr>
    <a:masterClrMapping/>
  </p:clrMapOvr>
  <p:extLst>
    <p:ext uri="{DCECCB84-F9BA-43D5-87BE-67443E8EF086}">
      <p15:sldGuideLst xmlns:p15="http://schemas.microsoft.com/office/powerpoint/2012/main">
        <p15:guide id="4" orient="horz" pos="55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E61479DD-CE43-4425-B485-C8F1C75475A8}"/>
              </a:ext>
            </a:extLst>
          </p:cNvPr>
          <p:cNvSpPr>
            <a:spLocks noGrp="1"/>
          </p:cNvSpPr>
          <p:nvPr>
            <p:ph idx="1" hasCustomPrompt="1"/>
          </p:nvPr>
        </p:nvSpPr>
        <p:spPr>
          <a:xfrm>
            <a:off x="838200" y="1597939"/>
            <a:ext cx="10515600" cy="3874709"/>
          </a:xfrm>
        </p:spPr>
        <p:txBody>
          <a:bodyPr>
            <a:normAutofit/>
          </a:bodyPr>
          <a:lstStyle>
            <a:lvl1pPr marL="228600" indent="-228600">
              <a:buClr>
                <a:schemeClr val="tx2">
                  <a:lumMod val="40000"/>
                  <a:lumOff val="60000"/>
                </a:schemeClr>
              </a:buClr>
              <a:buFont typeface="Wingdings" panose="05000000000000000000" pitchFamily="2" charset="2"/>
              <a:buChar char="§"/>
              <a:defRPr sz="2000"/>
            </a:lvl1pPr>
            <a:lvl2pPr marL="685800" indent="-228600">
              <a:buClr>
                <a:schemeClr val="tx2">
                  <a:lumMod val="60000"/>
                  <a:lumOff val="40000"/>
                </a:schemeClr>
              </a:buClr>
              <a:buFont typeface="Wingdings" panose="05000000000000000000" pitchFamily="2" charset="2"/>
              <a:buChar char="§"/>
              <a:defRPr sz="1800"/>
            </a:lvl2pPr>
            <a:lvl3pPr marL="1143000" indent="-228600">
              <a:buClr>
                <a:schemeClr val="tx2">
                  <a:lumMod val="60000"/>
                  <a:lumOff val="40000"/>
                </a:schemeClr>
              </a:buClr>
              <a:buFont typeface="Wingdings" panose="05000000000000000000" pitchFamily="2" charset="2"/>
              <a:buChar char="§"/>
              <a:defRPr sz="1600"/>
            </a:lvl3pPr>
            <a:lvl4pPr marL="1600200" indent="-228600">
              <a:buClr>
                <a:schemeClr val="tx2">
                  <a:lumMod val="60000"/>
                  <a:lumOff val="40000"/>
                </a:schemeClr>
              </a:buClr>
              <a:buFont typeface="Wingdings" panose="05000000000000000000" pitchFamily="2" charset="2"/>
              <a:buChar char="§"/>
              <a:defRPr sz="1400"/>
            </a:lvl4pPr>
            <a:lvl5pPr marL="2057400" indent="-228600">
              <a:buClr>
                <a:schemeClr val="tx2">
                  <a:lumMod val="60000"/>
                  <a:lumOff val="40000"/>
                </a:schemeClr>
              </a:buClr>
              <a:buFont typeface="Wingdings" panose="05000000000000000000" pitchFamily="2" charset="2"/>
              <a:buChar cha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10/27/2021</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Tree>
    <p:extLst>
      <p:ext uri="{BB962C8B-B14F-4D97-AF65-F5344CB8AC3E}">
        <p14:creationId xmlns:p14="http://schemas.microsoft.com/office/powerpoint/2010/main" val="3867505597"/>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10/27/2021</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hasCustomPrompt="1"/>
          </p:nvPr>
        </p:nvSpPr>
        <p:spPr>
          <a:xfrm>
            <a:off x="836612" y="1597938"/>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hasCustomPrompt="1"/>
          </p:nvPr>
        </p:nvSpPr>
        <p:spPr>
          <a:xfrm>
            <a:off x="6495790" y="1597938"/>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8" name="Content Placeholder 7">
            <a:extLst>
              <a:ext uri="{FF2B5EF4-FFF2-40B4-BE49-F238E27FC236}">
                <a16:creationId xmlns:a16="http://schemas.microsoft.com/office/drawing/2014/main" id="{0314D5FA-EBD7-472E-9864-D76743BAB4DF}"/>
              </a:ext>
            </a:extLst>
          </p:cNvPr>
          <p:cNvSpPr>
            <a:spLocks noGrp="1"/>
          </p:cNvSpPr>
          <p:nvPr>
            <p:ph sz="quarter" idx="31" hasCustomPrompt="1"/>
          </p:nvPr>
        </p:nvSpPr>
        <p:spPr>
          <a:xfrm>
            <a:off x="836613" y="2055043"/>
            <a:ext cx="4821237" cy="3417605"/>
          </a:xfrm>
        </p:spPr>
        <p:txBody>
          <a:bodyPr lIns="36000" tIns="0" rIns="0" bIns="0">
            <a:normAutofit/>
          </a:bodyPr>
          <a:lstStyle>
            <a:lvl1pPr marL="0" indent="0" algn="l">
              <a:buNone/>
              <a:defRPr sz="2000"/>
            </a:lvl1pPr>
            <a:lvl2pPr marL="457200" indent="0" algn="l">
              <a:buNone/>
              <a:defRPr sz="1800"/>
            </a:lvl2pPr>
          </a:lstStyle>
          <a:p>
            <a:pPr lvl="0"/>
            <a:r>
              <a:rPr lang="en-US" noProof="0"/>
              <a:t>Edit Master text styles</a:t>
            </a:r>
          </a:p>
          <a:p>
            <a:pPr lvl="1"/>
            <a:r>
              <a:rPr lang="en-US" noProof="0"/>
              <a:t>Second level</a:t>
            </a:r>
          </a:p>
        </p:txBody>
      </p:sp>
      <p:sp>
        <p:nvSpPr>
          <p:cNvPr id="16" name="Content Placeholder 7">
            <a:extLst>
              <a:ext uri="{FF2B5EF4-FFF2-40B4-BE49-F238E27FC236}">
                <a16:creationId xmlns:a16="http://schemas.microsoft.com/office/drawing/2014/main" id="{BA129CFA-D87C-494E-9E6D-E317C4D157EB}"/>
              </a:ext>
            </a:extLst>
          </p:cNvPr>
          <p:cNvSpPr>
            <a:spLocks noGrp="1"/>
          </p:cNvSpPr>
          <p:nvPr>
            <p:ph sz="quarter" idx="32" hasCustomPrompt="1"/>
          </p:nvPr>
        </p:nvSpPr>
        <p:spPr>
          <a:xfrm>
            <a:off x="6495086" y="2055043"/>
            <a:ext cx="4821237" cy="3417605"/>
          </a:xfrm>
        </p:spPr>
        <p:txBody>
          <a:bodyPr lIns="36000" tIns="0" rIns="0" bIns="0">
            <a:normAutofit/>
          </a:bodyPr>
          <a:lstStyle>
            <a:lvl1pPr marL="0" indent="0" algn="l">
              <a:buNone/>
              <a:defRPr sz="2000"/>
            </a:lvl1pPr>
            <a:lvl2pPr marL="457200" indent="0" algn="l">
              <a:buNone/>
              <a:defRPr sz="1800"/>
            </a:lvl2pPr>
          </a:lstStyle>
          <a:p>
            <a:pPr lvl="0"/>
            <a:r>
              <a:rPr lang="en-US" noProof="0"/>
              <a:t>Edit Master text styles</a:t>
            </a:r>
          </a:p>
          <a:p>
            <a:pPr lvl="1"/>
            <a:r>
              <a:rPr lang="en-US" noProof="0"/>
              <a:t>Second level</a:t>
            </a:r>
          </a:p>
        </p:txBody>
      </p:sp>
    </p:spTree>
    <p:extLst>
      <p:ext uri="{BB962C8B-B14F-4D97-AF65-F5344CB8AC3E}">
        <p14:creationId xmlns:p14="http://schemas.microsoft.com/office/powerpoint/2010/main" val="3429928695"/>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7BBC9A-B18B-4F56-8515-321CD01B2666}"/>
              </a:ext>
            </a:extLst>
          </p:cNvPr>
          <p:cNvSpPr/>
          <p:nvPr userDrawn="1"/>
        </p:nvSpPr>
        <p:spPr>
          <a:xfrm>
            <a:off x="6096000" y="1838558"/>
            <a:ext cx="5653088" cy="3761895"/>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10/27/2021</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18" name="Rectangle 17">
            <a:extLst>
              <a:ext uri="{FF2B5EF4-FFF2-40B4-BE49-F238E27FC236}">
                <a16:creationId xmlns:a16="http://schemas.microsoft.com/office/drawing/2014/main" id="{33076231-2A54-4E4C-AED3-197E208C14BB}"/>
              </a:ext>
            </a:extLst>
          </p:cNvPr>
          <p:cNvSpPr/>
          <p:nvPr userDrawn="1"/>
        </p:nvSpPr>
        <p:spPr>
          <a:xfrm>
            <a:off x="0" y="1838558"/>
            <a:ext cx="6096000" cy="3761895"/>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noProof="0" dirty="0"/>
          </a:p>
        </p:txBody>
      </p:sp>
      <p:sp>
        <p:nvSpPr>
          <p:cNvPr id="12" name="Text Placeholder 2">
            <a:extLst>
              <a:ext uri="{FF2B5EF4-FFF2-40B4-BE49-F238E27FC236}">
                <a16:creationId xmlns:a16="http://schemas.microsoft.com/office/drawing/2014/main" id="{85E84782-CEED-4A74-8650-9CC907EA7201}"/>
              </a:ext>
            </a:extLst>
          </p:cNvPr>
          <p:cNvSpPr>
            <a:spLocks noGrp="1"/>
          </p:cNvSpPr>
          <p:nvPr>
            <p:ph type="body" idx="1" hasCustomPrompt="1"/>
          </p:nvPr>
        </p:nvSpPr>
        <p:spPr>
          <a:xfrm>
            <a:off x="839788" y="2166173"/>
            <a:ext cx="4817357" cy="338901"/>
          </a:xfrm>
        </p:spPr>
        <p:txBody>
          <a:bodyPr anchor="ctr" anchorCtr="0">
            <a:noAutofit/>
          </a:bodyPr>
          <a:lstStyle>
            <a:lvl1pPr marL="0" indent="0">
              <a:buFont typeface="Arial" panose="020B0604020202020204" pitchFamily="34" charset="0"/>
              <a:buNone/>
              <a:defRPr lang="en-US" sz="2200" b="1" kern="1200" dirty="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342900" lvl="0" indent="-342900" algn="l" defTabSz="914400" rtl="0" eaLnBrk="1" latinLnBrk="0" hangingPunct="1">
              <a:lnSpc>
                <a:spcPct val="90000"/>
              </a:lnSpc>
              <a:spcBef>
                <a:spcPts val="1000"/>
              </a:spcBef>
            </a:pPr>
            <a:r>
              <a:rPr lang="en-US" noProof="0"/>
              <a:t>Edit Master text styles</a:t>
            </a:r>
          </a:p>
        </p:txBody>
      </p:sp>
      <p:sp>
        <p:nvSpPr>
          <p:cNvPr id="13" name="Content Placeholder 3">
            <a:extLst>
              <a:ext uri="{FF2B5EF4-FFF2-40B4-BE49-F238E27FC236}">
                <a16:creationId xmlns:a16="http://schemas.microsoft.com/office/drawing/2014/main" id="{A4442761-B05F-4E61-83C8-DA8019B09325}"/>
              </a:ext>
            </a:extLst>
          </p:cNvPr>
          <p:cNvSpPr>
            <a:spLocks noGrp="1"/>
          </p:cNvSpPr>
          <p:nvPr>
            <p:ph sz="half" idx="2" hasCustomPrompt="1"/>
          </p:nvPr>
        </p:nvSpPr>
        <p:spPr>
          <a:xfrm>
            <a:off x="839788" y="2614467"/>
            <a:ext cx="4817357" cy="2667396"/>
          </a:xfrm>
        </p:spPr>
        <p:txBody>
          <a:bodyPr>
            <a:normAutofit/>
          </a:bodyPr>
          <a:lstStyle>
            <a:lvl1pPr marL="228600" indent="-228600">
              <a:buClr>
                <a:schemeClr val="tx2">
                  <a:lumMod val="40000"/>
                  <a:lumOff val="60000"/>
                </a:schemeClr>
              </a:buClr>
              <a:buFont typeface="Wingdings" panose="05000000000000000000" pitchFamily="2" charset="2"/>
              <a:buChar char="§"/>
              <a:defRPr sz="1400"/>
            </a:lvl1pPr>
            <a:lvl2pPr marL="685800" indent="-228600">
              <a:buClr>
                <a:schemeClr val="tx2">
                  <a:lumMod val="40000"/>
                  <a:lumOff val="60000"/>
                </a:schemeClr>
              </a:buClr>
              <a:buFont typeface="Wingdings" panose="05000000000000000000" pitchFamily="2" charset="2"/>
              <a:buChar char="§"/>
              <a:defRPr sz="1400"/>
            </a:lvl2pPr>
            <a:lvl3pPr>
              <a:defRPr sz="1400"/>
            </a:lvl3pPr>
            <a:lvl4pPr>
              <a:defRPr sz="1200"/>
            </a:lvl4pPr>
            <a:lvl5pPr>
              <a:defRPr sz="1200"/>
            </a:lvl5pPr>
          </a:lstStyle>
          <a:p>
            <a:pPr lvl="0"/>
            <a:r>
              <a:rPr lang="en-US" noProof="0"/>
              <a:t>Edit Master text styles</a:t>
            </a:r>
          </a:p>
          <a:p>
            <a:pPr lvl="1"/>
            <a:r>
              <a:rPr lang="en-US" noProof="0"/>
              <a:t>Second level</a:t>
            </a:r>
          </a:p>
        </p:txBody>
      </p:sp>
      <p:sp>
        <p:nvSpPr>
          <p:cNvPr id="14" name="Text Placeholder 4">
            <a:extLst>
              <a:ext uri="{FF2B5EF4-FFF2-40B4-BE49-F238E27FC236}">
                <a16:creationId xmlns:a16="http://schemas.microsoft.com/office/drawing/2014/main" id="{675CE59E-BBF8-4A23-A2D4-859D2A375B8A}"/>
              </a:ext>
            </a:extLst>
          </p:cNvPr>
          <p:cNvSpPr>
            <a:spLocks noGrp="1"/>
          </p:cNvSpPr>
          <p:nvPr>
            <p:ph type="body" sz="quarter" idx="3" hasCustomPrompt="1"/>
          </p:nvPr>
        </p:nvSpPr>
        <p:spPr>
          <a:xfrm>
            <a:off x="6495790" y="2166173"/>
            <a:ext cx="4859598" cy="338902"/>
          </a:xfrm>
        </p:spPr>
        <p:txBody>
          <a:bodyPr vert="horz" lIns="91440" tIns="45720" rIns="91440" bIns="45720" rtlCol="0" anchor="ctr" anchorCtr="0">
            <a:noAutofit/>
          </a:bodyPr>
          <a:lstStyle>
            <a:lvl1pPr marL="0" indent="0">
              <a:buNone/>
              <a:defRPr lang="en-US" sz="2200" b="1">
                <a:latin typeface="+mj-lt"/>
              </a:defRPr>
            </a:lvl1pPr>
          </a:lstStyle>
          <a:p>
            <a:pPr marL="228600" lvl="0" indent="-228600"/>
            <a:r>
              <a:rPr lang="en-US" noProof="0"/>
              <a:t>Edit Master text styles</a:t>
            </a:r>
          </a:p>
        </p:txBody>
      </p:sp>
      <p:sp>
        <p:nvSpPr>
          <p:cNvPr id="15" name="Content Placeholder 5">
            <a:extLst>
              <a:ext uri="{FF2B5EF4-FFF2-40B4-BE49-F238E27FC236}">
                <a16:creationId xmlns:a16="http://schemas.microsoft.com/office/drawing/2014/main" id="{E8F94DDD-6A48-4E09-A419-FAF3E395AB55}"/>
              </a:ext>
            </a:extLst>
          </p:cNvPr>
          <p:cNvSpPr>
            <a:spLocks noGrp="1"/>
          </p:cNvSpPr>
          <p:nvPr>
            <p:ph sz="quarter" idx="4" hasCustomPrompt="1"/>
          </p:nvPr>
        </p:nvSpPr>
        <p:spPr>
          <a:xfrm>
            <a:off x="6495790" y="2614467"/>
            <a:ext cx="4859598" cy="2667396"/>
          </a:xfrm>
        </p:spPr>
        <p:txBody>
          <a:bodyPr>
            <a:normAutofit/>
          </a:bodyPr>
          <a:lstStyle>
            <a:lvl1pPr marL="228600" indent="-228600">
              <a:buClr>
                <a:schemeClr val="bg2">
                  <a:lumMod val="40000"/>
                  <a:lumOff val="60000"/>
                </a:schemeClr>
              </a:buClr>
              <a:buFont typeface="Wingdings" panose="05000000000000000000" pitchFamily="2" charset="2"/>
              <a:buChar char="§"/>
              <a:defRPr sz="1400"/>
            </a:lvl1pPr>
            <a:lvl2pPr marL="685800" indent="-228600">
              <a:buClr>
                <a:schemeClr val="bg2">
                  <a:lumMod val="40000"/>
                  <a:lumOff val="60000"/>
                </a:schemeClr>
              </a:buClr>
              <a:buFont typeface="Wingdings" panose="05000000000000000000" pitchFamily="2" charset="2"/>
              <a:buChar char="§"/>
              <a:defRPr sz="1400"/>
            </a:lvl2pPr>
            <a:lvl3pPr>
              <a:defRPr sz="1400"/>
            </a:lvl3pPr>
            <a:lvl4pPr>
              <a:defRPr sz="1400"/>
            </a:lvl4pPr>
            <a:lvl5pPr>
              <a:defRPr sz="1400"/>
            </a:lvl5pPr>
          </a:lstStyle>
          <a:p>
            <a:pPr lvl="0"/>
            <a:r>
              <a:rPr lang="en-US" noProof="0"/>
              <a:t>Edit Master text styles</a:t>
            </a:r>
          </a:p>
          <a:p>
            <a:pPr lvl="1"/>
            <a:r>
              <a:rPr lang="en-US" noProof="0"/>
              <a:t>Second level</a:t>
            </a:r>
          </a:p>
        </p:txBody>
      </p:sp>
    </p:spTree>
    <p:extLst>
      <p:ext uri="{BB962C8B-B14F-4D97-AF65-F5344CB8AC3E}">
        <p14:creationId xmlns:p14="http://schemas.microsoft.com/office/powerpoint/2010/main" val="878909270"/>
      </p:ext>
    </p:extLst>
  </p:cSld>
  <p:clrMapOvr>
    <a:masterClrMapping/>
  </p:clrMapOvr>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p:txBody>
          <a:bodyPr anchor="b" anchorCtr="0"/>
          <a:lstStyle/>
          <a:p>
            <a:fld id="{78B1225C-A326-43F6-99D9-A073D5261568}" type="datetime1">
              <a:rPr lang="en-US" noProof="0" smtClean="0"/>
              <a:t>10/27/2021</a:t>
            </a:fld>
            <a:endParaRPr lang="en-US" noProof="0"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8" name="Title 7">
            <a:extLst>
              <a:ext uri="{FF2B5EF4-FFF2-40B4-BE49-F238E27FC236}">
                <a16:creationId xmlns:a16="http://schemas.microsoft.com/office/drawing/2014/main" id="{D0DF9619-89F0-4C89-BF3C-FB75431C0020}"/>
              </a:ext>
            </a:extLst>
          </p:cNvPr>
          <p:cNvSpPr>
            <a:spLocks noGrp="1"/>
          </p:cNvSpPr>
          <p:nvPr>
            <p:ph type="title"/>
          </p:nvPr>
        </p:nvSpPr>
        <p:spPr>
          <a:xfrm>
            <a:off x="2178148" y="622349"/>
            <a:ext cx="7835705" cy="1124611"/>
          </a:xfrm>
        </p:spPr>
        <p:txBody>
          <a:bodyPr/>
          <a:lstStyle>
            <a:lvl1pPr algn="ctr">
              <a:defRPr/>
            </a:lvl1pPr>
          </a:lstStyle>
          <a:p>
            <a:r>
              <a:rPr lang="en-US" noProof="0"/>
              <a:t>Click to edit Master title style</a:t>
            </a:r>
          </a:p>
        </p:txBody>
      </p:sp>
    </p:spTree>
    <p:extLst>
      <p:ext uri="{BB962C8B-B14F-4D97-AF65-F5344CB8AC3E}">
        <p14:creationId xmlns:p14="http://schemas.microsoft.com/office/powerpoint/2010/main" val="760680204"/>
      </p:ext>
    </p:extLst>
  </p:cSld>
  <p:clrMapOvr>
    <a:masterClrMapping/>
  </p:clrMapOvr>
  <p:extLst>
    <p:ext uri="{DCECCB84-F9BA-43D5-87BE-67443E8EF086}">
      <p15:sldGuideLst xmlns:p15="http://schemas.microsoft.com/office/powerpoint/2012/main">
        <p15:guide id="5" pos="384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BC23DBD1-F259-4AEB-A7D9-D728D6E04490}" type="datetime1">
              <a:rPr lang="en-US" noProof="0" smtClean="0"/>
              <a:t>10/27/2021</a:t>
            </a:fld>
            <a:endParaRPr lang="en-US" noProof="0"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Tree>
    <p:extLst>
      <p:ext uri="{BB962C8B-B14F-4D97-AF65-F5344CB8AC3E}">
        <p14:creationId xmlns:p14="http://schemas.microsoft.com/office/powerpoint/2010/main" val="3325894348"/>
      </p:ext>
    </p:extLst>
  </p:cSld>
  <p:clrMapOvr>
    <a:masterClrMapping/>
  </p:clrMapOvr>
  <p:extLst>
    <p:ext uri="{DCECCB84-F9BA-43D5-87BE-67443E8EF086}">
      <p15:sldGuideLst xmlns:p15="http://schemas.microsoft.com/office/powerpoint/2012/main">
        <p15:guide id="1" orient="horz" pos="4042">
          <p15:clr>
            <a:srgbClr val="FBAE40"/>
          </p15:clr>
        </p15:guide>
        <p15:guide id="2" pos="506">
          <p15:clr>
            <a:srgbClr val="FBAE40"/>
          </p15:clr>
        </p15:guide>
        <p15:guide id="3" orient="horz" pos="504">
          <p15:clr>
            <a:srgbClr val="FBAE40"/>
          </p15:clr>
        </p15:guide>
        <p15:guide id="4" pos="7174">
          <p15:clr>
            <a:srgbClr val="FBAE40"/>
          </p15:clr>
        </p15:guide>
        <p15:guide id="5" pos="3840">
          <p15:clr>
            <a:srgbClr val="FBAE40"/>
          </p15:clr>
        </p15:guide>
        <p15:guide id="6" orient="horz" pos="2160">
          <p15:clr>
            <a:srgbClr val="FBAE40"/>
          </p15:clr>
        </p15:guide>
        <p15:guide id="7" pos="7401">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0595AFC1-BF2C-4C83-B474-7121F9C0BC8C}"/>
              </a:ext>
            </a:extLst>
          </p:cNvPr>
          <p:cNvSpPr>
            <a:spLocks noGrp="1"/>
          </p:cNvSpPr>
          <p:nvPr>
            <p:ph idx="1" hasCustomPrompt="1"/>
          </p:nvPr>
        </p:nvSpPr>
        <p:spPr>
          <a:xfrm>
            <a:off x="6096000" y="457199"/>
            <a:ext cx="5653088" cy="5403851"/>
          </a:xfrm>
          <a:noFill/>
        </p:spPr>
        <p:txBody>
          <a:bodyPr>
            <a:normAutofit/>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p:txBody>
      </p:sp>
      <p:sp>
        <p:nvSpPr>
          <p:cNvPr id="2" name="Title 1">
            <a:extLst>
              <a:ext uri="{FF2B5EF4-FFF2-40B4-BE49-F238E27FC236}">
                <a16:creationId xmlns:a16="http://schemas.microsoft.com/office/drawing/2014/main" id="{C6B931B8-6920-4B59-AD28-CB99D1D3F1A4}"/>
              </a:ext>
            </a:extLst>
          </p:cNvPr>
          <p:cNvSpPr>
            <a:spLocks noGrp="1"/>
          </p:cNvSpPr>
          <p:nvPr>
            <p:ph type="title" hasCustomPrompt="1"/>
          </p:nvPr>
        </p:nvSpPr>
        <p:spPr>
          <a:xfrm>
            <a:off x="830127" y="691751"/>
            <a:ext cx="4584212" cy="540001"/>
          </a:xfrm>
        </p:spPr>
        <p:txBody>
          <a:bodyPr lIns="36000" tIns="0" rIns="0" bIns="0" anchor="b">
            <a:normAutofit/>
          </a:bodyPr>
          <a:lstStyle>
            <a:lvl1pPr>
              <a:defRPr sz="3600"/>
            </a:lvl1pPr>
          </a:lstStyle>
          <a:p>
            <a:r>
              <a:rPr lang="en-US" noProof="0"/>
              <a:t>Title Here</a:t>
            </a:r>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BC23DBD1-F259-4AEB-A7D9-D728D6E04490}" type="datetime1">
              <a:rPr lang="en-US" noProof="0" smtClean="0"/>
              <a:t>10/27/2021</a:t>
            </a:fld>
            <a:endParaRPr lang="en-US" noProof="0"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9" name="Text Placeholder 3">
            <a:extLst>
              <a:ext uri="{FF2B5EF4-FFF2-40B4-BE49-F238E27FC236}">
                <a16:creationId xmlns:a16="http://schemas.microsoft.com/office/drawing/2014/main" id="{8ECAA0F2-C20F-4289-BFB8-9BC2C65A8B9F}"/>
              </a:ext>
            </a:extLst>
          </p:cNvPr>
          <p:cNvSpPr>
            <a:spLocks noGrp="1"/>
          </p:cNvSpPr>
          <p:nvPr>
            <p:ph type="body" sz="half" idx="2" hasCustomPrompt="1"/>
          </p:nvPr>
        </p:nvSpPr>
        <p:spPr>
          <a:xfrm>
            <a:off x="839788" y="1326250"/>
            <a:ext cx="4574551" cy="4484150"/>
          </a:xfrm>
        </p:spPr>
        <p:txBody>
          <a:bodyPr vert="horz" lIns="36000" tIns="0" rIns="0" bIns="0" rtlCol="0">
            <a:normAutofit/>
          </a:bodyPr>
          <a:lstStyle>
            <a:lvl1pPr marL="0" indent="0">
              <a:buNone/>
              <a:defRPr lang="en-US" sz="1800">
                <a:solidFill>
                  <a:schemeClr val="tx2"/>
                </a:solidFill>
              </a:defRPr>
            </a:lvl1pPr>
          </a:lstStyle>
          <a:p>
            <a:pPr marL="228600" lvl="0" indent="-228600"/>
            <a:r>
              <a:rPr lang="en-US" noProof="0"/>
              <a:t>Edit Master text styles</a:t>
            </a:r>
          </a:p>
        </p:txBody>
      </p:sp>
    </p:spTree>
    <p:extLst>
      <p:ext uri="{BB962C8B-B14F-4D97-AF65-F5344CB8AC3E}">
        <p14:creationId xmlns:p14="http://schemas.microsoft.com/office/powerpoint/2010/main" val="2450548759"/>
      </p:ext>
    </p:extLst>
  </p:cSld>
  <p:clrMapOvr>
    <a:masterClrMapping/>
  </p:clrMapOvr>
  <p:extLst>
    <p:ext uri="{DCECCB84-F9BA-43D5-87BE-67443E8EF086}">
      <p15:sldGuideLst xmlns:p15="http://schemas.microsoft.com/office/powerpoint/2012/main">
        <p15:guide id="1" orient="horz" pos="4042">
          <p15:clr>
            <a:srgbClr val="FBAE40"/>
          </p15:clr>
        </p15:guide>
        <p15:guide id="2" pos="506">
          <p15:clr>
            <a:srgbClr val="FBAE40"/>
          </p15:clr>
        </p15:guide>
        <p15:guide id="3" orient="horz" pos="528">
          <p15:clr>
            <a:srgbClr val="FBAE40"/>
          </p15:clr>
        </p15:guide>
        <p15:guide id="4" pos="7174">
          <p15:clr>
            <a:srgbClr val="FBAE40"/>
          </p15:clr>
        </p15:guide>
        <p15:guide id="5" pos="3840">
          <p15:clr>
            <a:srgbClr val="FBAE40"/>
          </p15:clr>
        </p15:guide>
        <p15:guide id="6" orient="horz" pos="2160">
          <p15:clr>
            <a:srgbClr val="FBAE40"/>
          </p15:clr>
        </p15:guide>
        <p15:guide id="7" pos="740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p:txBody>
          <a:bodyPr anchor="b" anchorCtr="0"/>
          <a:lstStyle>
            <a:lvl1pPr>
              <a:defRPr>
                <a:solidFill>
                  <a:schemeClr val="bg1"/>
                </a:solidFill>
              </a:defRPr>
            </a:lvl1pPr>
          </a:lstStyle>
          <a:p>
            <a:fld id="{3BDA9C29-DD8E-4518-B4D3-44806885A5F9}" type="datetime1">
              <a:rPr lang="en-US" noProof="0" smtClean="0"/>
              <a:t>10/27/2021</a:t>
            </a:fld>
            <a:endParaRPr lang="en-US" noProof="0"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bg1"/>
                </a:solidFill>
              </a:defRPr>
            </a:lvl1pPr>
          </a:lstStyle>
          <a:p>
            <a:r>
              <a:rPr lang="en-US" noProof="0" dirty="0"/>
              <a:t>ADD A FOOADDTER</a:t>
            </a:r>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lvl1pPr>
              <a:defRPr>
                <a:solidFill>
                  <a:schemeClr val="bg1"/>
                </a:solidFill>
              </a:defRPr>
            </a:lvl1pPr>
          </a:lstStyle>
          <a:p>
            <a:fld id="{3CE5352E-9B9F-4EDC-8769-7FA3D3F814C7}" type="slidenum">
              <a:rPr lang="en-US" noProof="0" smtClean="0"/>
              <a:pPr/>
              <a:t>‹#›</a:t>
            </a:fld>
            <a:endParaRPr lang="en-US" noProof="0" dirty="0"/>
          </a:p>
        </p:txBody>
      </p:sp>
      <p:sp>
        <p:nvSpPr>
          <p:cNvPr id="11" name="Title 1">
            <a:extLst>
              <a:ext uri="{FF2B5EF4-FFF2-40B4-BE49-F238E27FC236}">
                <a16:creationId xmlns:a16="http://schemas.microsoft.com/office/drawing/2014/main" id="{ED46F9B8-64BA-45E5-845E-CA6696C25C5F}"/>
              </a:ext>
            </a:extLst>
          </p:cNvPr>
          <p:cNvSpPr>
            <a:spLocks noGrp="1"/>
          </p:cNvSpPr>
          <p:nvPr>
            <p:ph type="title"/>
          </p:nvPr>
        </p:nvSpPr>
        <p:spPr>
          <a:xfrm>
            <a:off x="2394975" y="742867"/>
            <a:ext cx="7402050" cy="566931"/>
          </a:xfrm>
        </p:spPr>
        <p:txBody>
          <a:bodyPr lIns="36000" tIns="0" rIns="0" bIns="0"/>
          <a:lstStyle>
            <a:lvl1pPr algn="ctr">
              <a:defRPr/>
            </a:lvl1pPr>
          </a:lstStyle>
          <a:p>
            <a:r>
              <a:rPr lang="en-US" noProof="0"/>
              <a:t>Click to edit Master title style</a:t>
            </a:r>
          </a:p>
        </p:txBody>
      </p:sp>
      <p:sp>
        <p:nvSpPr>
          <p:cNvPr id="8" name="Picture Placeholder 2">
            <a:extLst>
              <a:ext uri="{FF2B5EF4-FFF2-40B4-BE49-F238E27FC236}">
                <a16:creationId xmlns:a16="http://schemas.microsoft.com/office/drawing/2014/main" id="{704937D3-320F-475C-B607-8D8AE31FF3A3}"/>
              </a:ext>
            </a:extLst>
          </p:cNvPr>
          <p:cNvSpPr>
            <a:spLocks noGrp="1"/>
          </p:cNvSpPr>
          <p:nvPr>
            <p:ph type="pic" idx="1"/>
          </p:nvPr>
        </p:nvSpPr>
        <p:spPr>
          <a:xfrm>
            <a:off x="458724" y="2277980"/>
            <a:ext cx="11290364" cy="4122820"/>
          </a:xfrm>
        </p:spPr>
        <p:txBody>
          <a:bodyPr anchor="ctr" anchorCtr="0"/>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10" name="Text Placeholder 3">
            <a:extLst>
              <a:ext uri="{FF2B5EF4-FFF2-40B4-BE49-F238E27FC236}">
                <a16:creationId xmlns:a16="http://schemas.microsoft.com/office/drawing/2014/main" id="{68404903-B722-4F8B-94E9-F478DB3A75E2}"/>
              </a:ext>
            </a:extLst>
          </p:cNvPr>
          <p:cNvSpPr>
            <a:spLocks noGrp="1"/>
          </p:cNvSpPr>
          <p:nvPr>
            <p:ph type="body" sz="half" idx="2" hasCustomPrompt="1"/>
          </p:nvPr>
        </p:nvSpPr>
        <p:spPr>
          <a:xfrm>
            <a:off x="2394975" y="1377834"/>
            <a:ext cx="7402050" cy="540000"/>
          </a:xfrm>
        </p:spPr>
        <p:txBody>
          <a:bodyPr vert="horz" lIns="36000" tIns="0" rIns="0" bIns="0" rtlCol="0">
            <a:normAutofit/>
          </a:bodyPr>
          <a:lstStyle>
            <a:lvl1pPr marL="0" indent="0" algn="ctr">
              <a:buNone/>
              <a:defRPr lang="en-US" sz="1800">
                <a:solidFill>
                  <a:schemeClr val="tx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2733307751"/>
      </p:ext>
    </p:extLst>
  </p:cSld>
  <p:clrMapOvr>
    <a:masterClrMapping/>
  </p:clrMapOvr>
  <p:extLst>
    <p:ext uri="{DCECCB84-F9BA-43D5-87BE-67443E8EF086}">
      <p15:sldGuideLst xmlns:p15="http://schemas.microsoft.com/office/powerpoint/2012/main">
        <p15:guide id="5" pos="3840">
          <p15:clr>
            <a:srgbClr val="FBAE40"/>
          </p15:clr>
        </p15:guide>
        <p15:guide id="6"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9C1590D-4639-4494-A37B-A15E7114FE5B}"/>
              </a:ext>
            </a:extLst>
          </p:cNvPr>
          <p:cNvSpPr>
            <a:spLocks noGrp="1"/>
          </p:cNvSpPr>
          <p:nvPr>
            <p:ph type="title"/>
          </p:nvPr>
        </p:nvSpPr>
        <p:spPr>
          <a:xfrm>
            <a:off x="838200" y="742867"/>
            <a:ext cx="9037320" cy="566931"/>
          </a:xfrm>
        </p:spPr>
        <p:txBody>
          <a:bodyPr lIns="36000" tIns="0" rIns="0" bIns="0"/>
          <a:lstStyle/>
          <a:p>
            <a:r>
              <a:rPr lang="en-US"/>
              <a:t>Click to edit Master title style</a:t>
            </a:r>
            <a:endParaRPr lang="ru-RU" dirty="0"/>
          </a:p>
        </p:txBody>
      </p:sp>
      <p:sp>
        <p:nvSpPr>
          <p:cNvPr id="7" name="Text Placeholder 3">
            <a:extLst>
              <a:ext uri="{FF2B5EF4-FFF2-40B4-BE49-F238E27FC236}">
                <a16:creationId xmlns:a16="http://schemas.microsoft.com/office/drawing/2014/main" id="{E40C1F5F-4B50-4906-83E6-9A2F1CB1F66E}"/>
              </a:ext>
            </a:extLst>
          </p:cNvPr>
          <p:cNvSpPr>
            <a:spLocks noGrp="1"/>
          </p:cNvSpPr>
          <p:nvPr>
            <p:ph type="body" sz="half" idx="2"/>
          </p:nvPr>
        </p:nvSpPr>
        <p:spPr>
          <a:xfrm>
            <a:off x="898161" y="2982416"/>
            <a:ext cx="1645920" cy="519503"/>
          </a:xfrm>
        </p:spPr>
        <p:txBody>
          <a:bodyPr lIns="0" tIns="0" rIns="0" bIns="0" anchor="t" anchorCtr="0">
            <a:normAutofit/>
          </a:bodyPr>
          <a:lstStyle>
            <a:lvl1pPr marL="0" indent="0">
              <a:lnSpc>
                <a:spcPct val="100000"/>
              </a:lnSpc>
              <a:spcBef>
                <a:spcPts val="0"/>
              </a:spcBef>
              <a:buNone/>
              <a:defRPr lang="en-US" sz="1200"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Text Placeholder 3">
            <a:extLst>
              <a:ext uri="{FF2B5EF4-FFF2-40B4-BE49-F238E27FC236}">
                <a16:creationId xmlns:a16="http://schemas.microsoft.com/office/drawing/2014/main" id="{172EC0A4-5E0C-44C7-B8BF-100C17934C9D}"/>
              </a:ext>
            </a:extLst>
          </p:cNvPr>
          <p:cNvSpPr>
            <a:spLocks noGrp="1"/>
          </p:cNvSpPr>
          <p:nvPr>
            <p:ph type="body" sz="half" idx="34" hasCustomPrompt="1"/>
          </p:nvPr>
        </p:nvSpPr>
        <p:spPr>
          <a:xfrm>
            <a:off x="1399426" y="1924687"/>
            <a:ext cx="2469965" cy="982274"/>
          </a:xfrm>
        </p:spPr>
        <p:txBody>
          <a:bodyPr lIns="0" rIns="0" bIns="0" anchor="ctr" anchorCtr="0">
            <a:normAutofit/>
          </a:bodyPr>
          <a:lstStyle>
            <a:lvl1pPr marL="0" indent="0">
              <a:spcBef>
                <a:spcPts val="0"/>
              </a:spcBef>
              <a:buNone/>
              <a:defRPr lang="en-US" sz="22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br>
              <a:rPr lang="en-US" dirty="0"/>
            </a:br>
            <a:r>
              <a:rPr lang="en-US" dirty="0"/>
              <a:t>styles</a:t>
            </a:r>
          </a:p>
        </p:txBody>
      </p:sp>
      <p:sp>
        <p:nvSpPr>
          <p:cNvPr id="11" name="Text Placeholder 3">
            <a:extLst>
              <a:ext uri="{FF2B5EF4-FFF2-40B4-BE49-F238E27FC236}">
                <a16:creationId xmlns:a16="http://schemas.microsoft.com/office/drawing/2014/main" id="{709E18E3-2E11-4B74-AF2C-001F81DE3F24}"/>
              </a:ext>
            </a:extLst>
          </p:cNvPr>
          <p:cNvSpPr>
            <a:spLocks noGrp="1"/>
          </p:cNvSpPr>
          <p:nvPr>
            <p:ph type="body" sz="half" idx="36"/>
          </p:nvPr>
        </p:nvSpPr>
        <p:spPr>
          <a:xfrm>
            <a:off x="2611286" y="2982416"/>
            <a:ext cx="1389888" cy="519503"/>
          </a:xfrm>
        </p:spPr>
        <p:txBody>
          <a:bodyPr lIns="0" tIns="0" rIns="0" bIns="0" anchor="t" anchorCtr="0">
            <a:normAutofit/>
          </a:bodyPr>
          <a:lstStyle>
            <a:lvl1pPr marL="0" indent="0">
              <a:lnSpc>
                <a:spcPct val="100000"/>
              </a:lnSpc>
              <a:spcBef>
                <a:spcPts val="0"/>
              </a:spcBef>
              <a:buNone/>
              <a:defRPr lang="en-US" sz="1200"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Click to edit Master text styles</a:t>
            </a:r>
          </a:p>
        </p:txBody>
      </p:sp>
      <p:sp>
        <p:nvSpPr>
          <p:cNvPr id="12" name="Picture Placeholder 12">
            <a:extLst>
              <a:ext uri="{FF2B5EF4-FFF2-40B4-BE49-F238E27FC236}">
                <a16:creationId xmlns:a16="http://schemas.microsoft.com/office/drawing/2014/main" id="{D61E6447-2CC7-47A3-8681-4133CCCB54D6}"/>
              </a:ext>
            </a:extLst>
          </p:cNvPr>
          <p:cNvSpPr>
            <a:spLocks noGrp="1"/>
          </p:cNvSpPr>
          <p:nvPr>
            <p:ph type="pic" sz="quarter" idx="37"/>
          </p:nvPr>
        </p:nvSpPr>
        <p:spPr>
          <a:xfrm>
            <a:off x="890694" y="3605411"/>
            <a:ext cx="1636776" cy="1618488"/>
          </a:xfrm>
        </p:spPr>
        <p:txBody>
          <a:bodyPr anchor="ctr" anchorCtr="0">
            <a:noAutofit/>
          </a:bodyPr>
          <a:lstStyle>
            <a:lvl1pPr marL="0" indent="0" algn="ctr">
              <a:buNone/>
              <a:defRPr sz="1400"/>
            </a:lvl1pPr>
          </a:lstStyle>
          <a:p>
            <a:r>
              <a:rPr lang="en-US"/>
              <a:t>Click icon to add picture</a:t>
            </a:r>
            <a:endParaRPr lang="ru-RU" dirty="0"/>
          </a:p>
        </p:txBody>
      </p:sp>
      <p:sp>
        <p:nvSpPr>
          <p:cNvPr id="13" name="Picture Placeholder 12">
            <a:extLst>
              <a:ext uri="{FF2B5EF4-FFF2-40B4-BE49-F238E27FC236}">
                <a16:creationId xmlns:a16="http://schemas.microsoft.com/office/drawing/2014/main" id="{CAD91B82-5EEF-4712-A699-B8302B6558DD}"/>
              </a:ext>
            </a:extLst>
          </p:cNvPr>
          <p:cNvSpPr>
            <a:spLocks noGrp="1"/>
          </p:cNvSpPr>
          <p:nvPr>
            <p:ph type="pic" sz="quarter" idx="38"/>
          </p:nvPr>
        </p:nvSpPr>
        <p:spPr>
          <a:xfrm>
            <a:off x="2514673" y="3605411"/>
            <a:ext cx="1636776" cy="1618488"/>
          </a:xfrm>
        </p:spPr>
        <p:txBody>
          <a:bodyPr anchor="ctr" anchorCtr="0">
            <a:noAutofit/>
          </a:bodyPr>
          <a:lstStyle>
            <a:lvl1pPr marL="0" indent="0" algn="ctr">
              <a:buNone/>
              <a:defRPr sz="1400"/>
            </a:lvl1pPr>
          </a:lstStyle>
          <a:p>
            <a:r>
              <a:rPr lang="en-US"/>
              <a:t>Click icon to add picture</a:t>
            </a:r>
            <a:endParaRPr lang="ru-RU" dirty="0"/>
          </a:p>
        </p:txBody>
      </p:sp>
      <p:sp>
        <p:nvSpPr>
          <p:cNvPr id="14" name="Text Placeholder 3">
            <a:extLst>
              <a:ext uri="{FF2B5EF4-FFF2-40B4-BE49-F238E27FC236}">
                <a16:creationId xmlns:a16="http://schemas.microsoft.com/office/drawing/2014/main" id="{57FAEB2B-6A01-4C63-ACA3-03B6E2919E8A}"/>
              </a:ext>
            </a:extLst>
          </p:cNvPr>
          <p:cNvSpPr>
            <a:spLocks noGrp="1"/>
          </p:cNvSpPr>
          <p:nvPr>
            <p:ph type="body" sz="half" idx="39"/>
          </p:nvPr>
        </p:nvSpPr>
        <p:spPr>
          <a:xfrm>
            <a:off x="4955269" y="2982416"/>
            <a:ext cx="2113508" cy="519503"/>
          </a:xfrm>
        </p:spPr>
        <p:txBody>
          <a:bodyPr lIns="0" tIns="0" rIns="0" bIns="0" anchor="t" anchorCtr="0">
            <a:normAutofit/>
          </a:bodyPr>
          <a:lstStyle>
            <a:lvl1pPr marL="0" indent="0">
              <a:lnSpc>
                <a:spcPct val="100000"/>
              </a:lnSpc>
              <a:spcBef>
                <a:spcPts val="0"/>
              </a:spcBef>
              <a:buNone/>
              <a:defRPr lang="en-US" sz="12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Click to edit Master text styles</a:t>
            </a:r>
          </a:p>
        </p:txBody>
      </p:sp>
      <p:sp>
        <p:nvSpPr>
          <p:cNvPr id="15" name="Text Placeholder 3">
            <a:extLst>
              <a:ext uri="{FF2B5EF4-FFF2-40B4-BE49-F238E27FC236}">
                <a16:creationId xmlns:a16="http://schemas.microsoft.com/office/drawing/2014/main" id="{89680D39-3D54-40CF-ABCB-BA448F099B30}"/>
              </a:ext>
            </a:extLst>
          </p:cNvPr>
          <p:cNvSpPr>
            <a:spLocks noGrp="1"/>
          </p:cNvSpPr>
          <p:nvPr>
            <p:ph type="body" sz="half" idx="40" hasCustomPrompt="1"/>
          </p:nvPr>
        </p:nvSpPr>
        <p:spPr>
          <a:xfrm>
            <a:off x="5509170" y="1924687"/>
            <a:ext cx="1622417" cy="982274"/>
          </a:xfrm>
        </p:spPr>
        <p:txBody>
          <a:bodyPr lIns="0" rIns="0" bIns="0" anchor="ctr" anchorCtr="0">
            <a:normAutofit/>
          </a:bodyPr>
          <a:lstStyle>
            <a:lvl1pPr marL="0" indent="0">
              <a:spcBef>
                <a:spcPts val="0"/>
              </a:spcBef>
              <a:buNone/>
              <a:defRPr lang="en-US" sz="22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br>
              <a:rPr lang="en-US" dirty="0"/>
            </a:br>
            <a:r>
              <a:rPr lang="en-US" dirty="0"/>
              <a:t>styles</a:t>
            </a:r>
          </a:p>
        </p:txBody>
      </p:sp>
      <p:sp>
        <p:nvSpPr>
          <p:cNvPr id="17" name="Picture Placeholder 12">
            <a:extLst>
              <a:ext uri="{FF2B5EF4-FFF2-40B4-BE49-F238E27FC236}">
                <a16:creationId xmlns:a16="http://schemas.microsoft.com/office/drawing/2014/main" id="{E81CA5F1-31CE-4D4C-A27D-2B342ECD994A}"/>
              </a:ext>
            </a:extLst>
          </p:cNvPr>
          <p:cNvSpPr>
            <a:spLocks noGrp="1"/>
          </p:cNvSpPr>
          <p:nvPr>
            <p:ph type="pic" sz="quarter" idx="43"/>
          </p:nvPr>
        </p:nvSpPr>
        <p:spPr>
          <a:xfrm>
            <a:off x="4961249" y="3605411"/>
            <a:ext cx="2048256" cy="896112"/>
          </a:xfrm>
        </p:spPr>
        <p:txBody>
          <a:bodyPr anchor="ctr" anchorCtr="0">
            <a:noAutofit/>
          </a:bodyPr>
          <a:lstStyle>
            <a:lvl1pPr marL="0" indent="0" algn="ctr">
              <a:buNone/>
              <a:defRPr sz="1400"/>
            </a:lvl1pPr>
          </a:lstStyle>
          <a:p>
            <a:r>
              <a:rPr lang="en-US"/>
              <a:t>Click icon to add picture</a:t>
            </a:r>
            <a:endParaRPr lang="ru-RU" dirty="0"/>
          </a:p>
        </p:txBody>
      </p:sp>
      <p:sp>
        <p:nvSpPr>
          <p:cNvPr id="19" name="Text Placeholder 3">
            <a:extLst>
              <a:ext uri="{FF2B5EF4-FFF2-40B4-BE49-F238E27FC236}">
                <a16:creationId xmlns:a16="http://schemas.microsoft.com/office/drawing/2014/main" id="{7C3544C3-FDC7-4C8F-A615-9529597C549D}"/>
              </a:ext>
            </a:extLst>
          </p:cNvPr>
          <p:cNvSpPr>
            <a:spLocks noGrp="1"/>
          </p:cNvSpPr>
          <p:nvPr>
            <p:ph type="body" sz="half" idx="45"/>
          </p:nvPr>
        </p:nvSpPr>
        <p:spPr>
          <a:xfrm>
            <a:off x="7915161" y="2982416"/>
            <a:ext cx="2197045" cy="519503"/>
          </a:xfrm>
        </p:spPr>
        <p:txBody>
          <a:bodyPr lIns="0" tIns="0" rIns="0" bIns="0" anchor="t" anchorCtr="0">
            <a:normAutofit/>
          </a:bodyPr>
          <a:lstStyle>
            <a:lvl1pPr marL="0" indent="0">
              <a:lnSpc>
                <a:spcPct val="100000"/>
              </a:lnSpc>
              <a:spcBef>
                <a:spcPts val="0"/>
              </a:spcBef>
              <a:buNone/>
              <a:defRPr lang="en-US" sz="12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Click to edit Master text styles</a:t>
            </a:r>
          </a:p>
        </p:txBody>
      </p:sp>
      <p:sp>
        <p:nvSpPr>
          <p:cNvPr id="22" name="Text Placeholder 3">
            <a:extLst>
              <a:ext uri="{FF2B5EF4-FFF2-40B4-BE49-F238E27FC236}">
                <a16:creationId xmlns:a16="http://schemas.microsoft.com/office/drawing/2014/main" id="{7691DC2D-3064-4822-9D2D-80D59EA85EBB}"/>
              </a:ext>
            </a:extLst>
          </p:cNvPr>
          <p:cNvSpPr>
            <a:spLocks noGrp="1"/>
          </p:cNvSpPr>
          <p:nvPr>
            <p:ph type="body" sz="half" idx="46" hasCustomPrompt="1"/>
          </p:nvPr>
        </p:nvSpPr>
        <p:spPr>
          <a:xfrm>
            <a:off x="8469062" y="1924687"/>
            <a:ext cx="1622417" cy="982274"/>
          </a:xfrm>
        </p:spPr>
        <p:txBody>
          <a:bodyPr lIns="0" rIns="0" bIns="0" anchor="ctr" anchorCtr="0">
            <a:normAutofit/>
          </a:bodyPr>
          <a:lstStyle>
            <a:lvl1pPr marL="0" indent="0">
              <a:spcBef>
                <a:spcPts val="0"/>
              </a:spcBef>
              <a:buNone/>
              <a:defRPr lang="en-US" sz="22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br>
              <a:rPr lang="en-US" dirty="0"/>
            </a:br>
            <a:r>
              <a:rPr lang="en-US" dirty="0"/>
              <a:t>styles</a:t>
            </a:r>
          </a:p>
        </p:txBody>
      </p:sp>
      <p:sp>
        <p:nvSpPr>
          <p:cNvPr id="24" name="Picture Placeholder 12">
            <a:extLst>
              <a:ext uri="{FF2B5EF4-FFF2-40B4-BE49-F238E27FC236}">
                <a16:creationId xmlns:a16="http://schemas.microsoft.com/office/drawing/2014/main" id="{130FD286-B22E-4EEB-8B67-4CE7BF2FBA89}"/>
              </a:ext>
            </a:extLst>
          </p:cNvPr>
          <p:cNvSpPr>
            <a:spLocks noGrp="1"/>
          </p:cNvSpPr>
          <p:nvPr>
            <p:ph type="pic" sz="quarter" idx="48"/>
          </p:nvPr>
        </p:nvSpPr>
        <p:spPr>
          <a:xfrm>
            <a:off x="7921141" y="3605411"/>
            <a:ext cx="1280160" cy="896112"/>
          </a:xfrm>
          <a:ln>
            <a:solidFill>
              <a:schemeClr val="accent5"/>
            </a:solidFill>
          </a:ln>
        </p:spPr>
        <p:txBody>
          <a:bodyPr anchor="ctr" anchorCtr="0">
            <a:noAutofit/>
          </a:bodyPr>
          <a:lstStyle>
            <a:lvl1pPr marL="0" indent="0" algn="ctr">
              <a:buNone/>
              <a:defRPr sz="1400"/>
            </a:lvl1pPr>
          </a:lstStyle>
          <a:p>
            <a:r>
              <a:rPr lang="en-US"/>
              <a:t>Click icon to add picture</a:t>
            </a:r>
            <a:endParaRPr lang="ru-RU" dirty="0"/>
          </a:p>
        </p:txBody>
      </p:sp>
      <p:sp>
        <p:nvSpPr>
          <p:cNvPr id="25" name="Text Placeholder 3">
            <a:extLst>
              <a:ext uri="{FF2B5EF4-FFF2-40B4-BE49-F238E27FC236}">
                <a16:creationId xmlns:a16="http://schemas.microsoft.com/office/drawing/2014/main" id="{EDCAE751-A04A-4A9B-8EE4-3E1B64E955F3}"/>
              </a:ext>
            </a:extLst>
          </p:cNvPr>
          <p:cNvSpPr>
            <a:spLocks noGrp="1"/>
          </p:cNvSpPr>
          <p:nvPr>
            <p:ph type="body" sz="half" idx="49"/>
          </p:nvPr>
        </p:nvSpPr>
        <p:spPr>
          <a:xfrm>
            <a:off x="7888266" y="4704396"/>
            <a:ext cx="2223939" cy="519503"/>
          </a:xfrm>
        </p:spPr>
        <p:txBody>
          <a:bodyPr lIns="0" tIns="0" rIns="0" bIns="0" anchor="t" anchorCtr="0">
            <a:normAutofit/>
          </a:bodyPr>
          <a:lstStyle>
            <a:lvl1pPr marL="0" indent="0">
              <a:lnSpc>
                <a:spcPct val="100000"/>
              </a:lnSpc>
              <a:spcBef>
                <a:spcPts val="0"/>
              </a:spcBef>
              <a:buNone/>
              <a:defRPr lang="en-US" sz="12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Click to edit Master text styles</a:t>
            </a:r>
          </a:p>
        </p:txBody>
      </p:sp>
      <p:sp>
        <p:nvSpPr>
          <p:cNvPr id="26" name="Text Placeholder 3">
            <a:extLst>
              <a:ext uri="{FF2B5EF4-FFF2-40B4-BE49-F238E27FC236}">
                <a16:creationId xmlns:a16="http://schemas.microsoft.com/office/drawing/2014/main" id="{21FD07BB-52C2-4F52-A969-6778D844E8D4}"/>
              </a:ext>
            </a:extLst>
          </p:cNvPr>
          <p:cNvSpPr>
            <a:spLocks noGrp="1"/>
          </p:cNvSpPr>
          <p:nvPr>
            <p:ph type="body" sz="half" idx="50"/>
          </p:nvPr>
        </p:nvSpPr>
        <p:spPr>
          <a:xfrm>
            <a:off x="874713" y="5838788"/>
            <a:ext cx="8993089" cy="365122"/>
          </a:xfrm>
        </p:spPr>
        <p:txBody>
          <a:bodyPr lIns="0" tIns="0" rIns="0" bIns="0" anchor="t" anchorCtr="0">
            <a:normAutofit/>
          </a:bodyPr>
          <a:lstStyle>
            <a:lvl1pPr marL="0" indent="0" algn="l">
              <a:lnSpc>
                <a:spcPct val="100000"/>
              </a:lnSpc>
              <a:spcBef>
                <a:spcPts val="0"/>
              </a:spcBef>
              <a:buNone/>
              <a:defRPr lang="en-US" sz="12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7" name="Text Placeholder 3">
            <a:extLst>
              <a:ext uri="{FF2B5EF4-FFF2-40B4-BE49-F238E27FC236}">
                <a16:creationId xmlns:a16="http://schemas.microsoft.com/office/drawing/2014/main" id="{2E1D5C74-7DD8-44F1-8142-1961D0C932B3}"/>
              </a:ext>
            </a:extLst>
          </p:cNvPr>
          <p:cNvSpPr>
            <a:spLocks noGrp="1"/>
          </p:cNvSpPr>
          <p:nvPr>
            <p:ph type="body" sz="half" idx="51"/>
          </p:nvPr>
        </p:nvSpPr>
        <p:spPr>
          <a:xfrm>
            <a:off x="4955269" y="4704395"/>
            <a:ext cx="2048256" cy="519503"/>
          </a:xfrm>
        </p:spPr>
        <p:txBody>
          <a:bodyPr lIns="0" tIns="0" rIns="0" bIns="0" anchor="t" anchorCtr="0">
            <a:normAutofit/>
          </a:bodyPr>
          <a:lstStyle>
            <a:lvl1pPr marL="0" indent="0">
              <a:lnSpc>
                <a:spcPct val="100000"/>
              </a:lnSpc>
              <a:spcBef>
                <a:spcPts val="0"/>
              </a:spcBef>
              <a:buNone/>
              <a:defRPr lang="en-US" sz="12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Click to edit Master text styles</a:t>
            </a:r>
          </a:p>
        </p:txBody>
      </p:sp>
      <p:sp>
        <p:nvSpPr>
          <p:cNvPr id="28" name="Text Placeholder 7">
            <a:extLst>
              <a:ext uri="{FF2B5EF4-FFF2-40B4-BE49-F238E27FC236}">
                <a16:creationId xmlns:a16="http://schemas.microsoft.com/office/drawing/2014/main" id="{9A6D3509-A776-4654-B6B2-F528C9FE78EA}"/>
              </a:ext>
            </a:extLst>
          </p:cNvPr>
          <p:cNvSpPr>
            <a:spLocks noGrp="1"/>
          </p:cNvSpPr>
          <p:nvPr>
            <p:ph type="body" sz="quarter" idx="25" hasCustomPrompt="1"/>
          </p:nvPr>
        </p:nvSpPr>
        <p:spPr>
          <a:xfrm>
            <a:off x="838200" y="1951635"/>
            <a:ext cx="558402" cy="896112"/>
          </a:xfrm>
        </p:spPr>
        <p:txBody>
          <a:bodyPr lIns="0" tIns="0" rIns="0" bIns="0">
            <a:noAutofit/>
          </a:bodyPr>
          <a:lstStyle>
            <a:lvl1pPr marL="0" indent="0" algn="l">
              <a:buNone/>
              <a:defRPr sz="7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29" name="Text Placeholder 7">
            <a:extLst>
              <a:ext uri="{FF2B5EF4-FFF2-40B4-BE49-F238E27FC236}">
                <a16:creationId xmlns:a16="http://schemas.microsoft.com/office/drawing/2014/main" id="{BCA4A1CD-2E82-40FA-88EC-3D9F238493C2}"/>
              </a:ext>
            </a:extLst>
          </p:cNvPr>
          <p:cNvSpPr>
            <a:spLocks noGrp="1"/>
          </p:cNvSpPr>
          <p:nvPr>
            <p:ph type="body" sz="quarter" idx="52" hasCustomPrompt="1"/>
          </p:nvPr>
        </p:nvSpPr>
        <p:spPr>
          <a:xfrm>
            <a:off x="4927665" y="1927715"/>
            <a:ext cx="558402" cy="896112"/>
          </a:xfrm>
        </p:spPr>
        <p:txBody>
          <a:bodyPr lIns="0" tIns="0" rIns="0" bIns="0">
            <a:noAutofit/>
          </a:bodyPr>
          <a:lstStyle>
            <a:lvl1pPr marL="0" indent="0" algn="l">
              <a:buNone/>
              <a:defRPr sz="7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30" name="Text Placeholder 7">
            <a:extLst>
              <a:ext uri="{FF2B5EF4-FFF2-40B4-BE49-F238E27FC236}">
                <a16:creationId xmlns:a16="http://schemas.microsoft.com/office/drawing/2014/main" id="{476CA787-1443-453E-A0C1-A9391E1B647D}"/>
              </a:ext>
            </a:extLst>
          </p:cNvPr>
          <p:cNvSpPr>
            <a:spLocks noGrp="1"/>
          </p:cNvSpPr>
          <p:nvPr>
            <p:ph type="body" sz="quarter" idx="53" hasCustomPrompt="1"/>
          </p:nvPr>
        </p:nvSpPr>
        <p:spPr>
          <a:xfrm>
            <a:off x="7888266" y="1931188"/>
            <a:ext cx="558402" cy="896112"/>
          </a:xfrm>
        </p:spPr>
        <p:txBody>
          <a:bodyPr lIns="0" tIns="0" rIns="0" bIns="0">
            <a:noAutofit/>
          </a:bodyPr>
          <a:lstStyle>
            <a:lvl1pPr marL="0" indent="0" algn="l">
              <a:buNone/>
              <a:defRPr sz="7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Tree>
    <p:extLst>
      <p:ext uri="{BB962C8B-B14F-4D97-AF65-F5344CB8AC3E}">
        <p14:creationId xmlns:p14="http://schemas.microsoft.com/office/powerpoint/2010/main" val="801602264"/>
      </p:ext>
    </p:extLst>
  </p:cSld>
  <p:clrMapOvr>
    <a:masterClrMapping/>
  </p:clrMapOvr>
  <p:extLst>
    <p:ext uri="{DCECCB84-F9BA-43D5-87BE-67443E8EF086}">
      <p15:sldGuideLst xmlns:p15="http://schemas.microsoft.com/office/powerpoint/2012/main">
        <p15:guide id="4" orient="horz" pos="55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10/27/2021</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5941099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ONLY_Blue_Triangle patch 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05BCA9F-FC20-461D-9118-7EC2AC28D050}"/>
              </a:ext>
              <a:ext uri="{C183D7F6-B498-43B3-948B-1728B52AA6E4}">
                <adec:decorative xmlns:adec="http://schemas.microsoft.com/office/drawing/2017/decorative" val="1"/>
              </a:ext>
            </a:extLst>
          </p:cNvPr>
          <p:cNvSpPr/>
          <p:nvPr userDrawn="1"/>
        </p:nvSpPr>
        <p:spPr>
          <a:xfrm>
            <a:off x="3175958" y="0"/>
            <a:ext cx="9016043" cy="6858000"/>
          </a:xfrm>
          <a:custGeom>
            <a:avLst/>
            <a:gdLst>
              <a:gd name="connsiteX0" fmla="*/ 5153328 w 9016043"/>
              <a:gd name="connsiteY0" fmla="*/ 0 h 6858000"/>
              <a:gd name="connsiteX1" fmla="*/ 9016043 w 9016043"/>
              <a:gd name="connsiteY1" fmla="*/ 0 h 6858000"/>
              <a:gd name="connsiteX2" fmla="*/ 9016043 w 9016043"/>
              <a:gd name="connsiteY2" fmla="*/ 6858000 h 6858000"/>
              <a:gd name="connsiteX3" fmla="*/ 0 w 9016043"/>
              <a:gd name="connsiteY3" fmla="*/ 6858000 h 6858000"/>
              <a:gd name="connsiteX4" fmla="*/ 5153328 w 9016043"/>
              <a:gd name="connsiteY4" fmla="*/ 6818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6043" h="6858000">
                <a:moveTo>
                  <a:pt x="5153328" y="0"/>
                </a:moveTo>
                <a:lnTo>
                  <a:pt x="9016043" y="0"/>
                </a:lnTo>
                <a:lnTo>
                  <a:pt x="9016043" y="6858000"/>
                </a:lnTo>
                <a:lnTo>
                  <a:pt x="0" y="6858000"/>
                </a:lnTo>
                <a:lnTo>
                  <a:pt x="5153328" y="68183"/>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48401539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10/27/2021</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240062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p:spPr>
        <p:txBody>
          <a:bodyPr/>
          <a:lstStyle>
            <a:lvl1pPr algn="ctr">
              <a:defRPr/>
            </a:lvl1pPr>
          </a:lstStyle>
          <a:p>
            <a:r>
              <a:rPr lang="en-US"/>
              <a:t>Click icon to add picture</a:t>
            </a:r>
            <a:endParaRPr lang="en-US" dirty="0"/>
          </a:p>
        </p:txBody>
      </p:sp>
      <p:sp>
        <p:nvSpPr>
          <p:cNvPr id="11" name="Rectangle 10"/>
          <p:cNvSpPr/>
          <p:nvPr userDrawn="1"/>
        </p:nvSpPr>
        <p:spPr>
          <a:xfrm>
            <a:off x="446534" y="4284627"/>
            <a:ext cx="11292840" cy="201167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Subtitle 2"/>
          <p:cNvSpPr>
            <a:spLocks noGrp="1"/>
          </p:cNvSpPr>
          <p:nvPr>
            <p:ph type="subTitle" idx="1"/>
          </p:nvPr>
        </p:nvSpPr>
        <p:spPr>
          <a:xfrm>
            <a:off x="581194" y="5695849"/>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Rectangle 11"/>
          <p:cNvSpPr/>
          <p:nvPr userDrawn="1"/>
        </p:nvSpPr>
        <p:spPr>
          <a:xfrm>
            <a:off x="446534" y="4114808"/>
            <a:ext cx="1129284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4220835"/>
            <a:ext cx="10993549" cy="1475013"/>
          </a:xfrm>
          <a:effectLst/>
        </p:spPr>
        <p:txBody>
          <a:bodyPr anchor="b">
            <a:normAutofit/>
          </a:bodyPr>
          <a:lstStyle>
            <a:lvl1pPr>
              <a:defRPr sz="36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14192711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10/27/2021</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8900956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10/27/2021</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35016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10/27/2021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5548488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905648"/>
            <a:ext cx="5194769" cy="557784"/>
          </a:xfrm>
        </p:spPr>
        <p:txBody>
          <a:bodyPr anchor="ctr">
            <a:noAutofit/>
          </a:bodyPr>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3580809"/>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905649"/>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3580809"/>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10/27/2021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7226755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10/27/2021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1415538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B94070D-8484-4B7B-ADE0-4CCDD6380285}"/>
              </a:ext>
              <a:ext uri="{C183D7F6-B498-43B3-948B-1728B52AA6E4}">
                <adec:decorative xmlns:adec="http://schemas.microsoft.com/office/drawing/2017/decorative" val="1"/>
              </a:ext>
            </a:extLst>
          </p:cNvPr>
          <p:cNvSpPr/>
          <p:nvPr userDrawn="1"/>
        </p:nvSpPr>
        <p:spPr>
          <a:xfrm>
            <a:off x="-8626" y="5120639"/>
            <a:ext cx="12200626" cy="173260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25" name="Text Placeholder 2"/>
          <p:cNvSpPr>
            <a:spLocks noGrp="1"/>
          </p:cNvSpPr>
          <p:nvPr>
            <p:ph type="body" idx="1" hasCustomPrompt="1"/>
          </p:nvPr>
        </p:nvSpPr>
        <p:spPr>
          <a:xfrm>
            <a:off x="759402" y="5330449"/>
            <a:ext cx="1938528" cy="557784"/>
          </a:xfrm>
        </p:spPr>
        <p:txBody>
          <a:bodyPr anchor="ctr">
            <a:noAutofit/>
          </a:bodyPr>
          <a:lstStyle>
            <a:lvl1pPr marL="0" indent="0" algn="ctr" defTabSz="914400" rtl="0" eaLnBrk="1" latinLnBrk="0" hangingPunct="1">
              <a:buNone/>
              <a:defRPr lang="en-US" sz="4000" b="1" kern="1200" dirty="0">
                <a:solidFill>
                  <a:srgbClr val="465359"/>
                </a:solidFill>
                <a:latin typeface="+mn-lt"/>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00%</a:t>
            </a:r>
          </a:p>
        </p:txBody>
      </p:sp>
      <p:sp>
        <p:nvSpPr>
          <p:cNvPr id="26" name="Content Placeholder 3"/>
          <p:cNvSpPr>
            <a:spLocks noGrp="1"/>
          </p:cNvSpPr>
          <p:nvPr>
            <p:ph sz="half" idx="2" hasCustomPrompt="1"/>
          </p:nvPr>
        </p:nvSpPr>
        <p:spPr>
          <a:xfrm>
            <a:off x="759405" y="5958718"/>
            <a:ext cx="1938528" cy="633065"/>
          </a:xfrm>
        </p:spPr>
        <p:txBody>
          <a:bodyPr anchor="t">
            <a:normAutofit/>
          </a:bodyPr>
          <a:lstStyle>
            <a:lvl1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1pPr>
            <a:lvl2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2pPr>
            <a:lvl3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3pPr>
            <a:lvl4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4pPr>
            <a:lvl5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5pPr>
          </a:lstStyle>
          <a:p>
            <a:pPr lvl="0"/>
            <a:r>
              <a:rPr lang="en-US" dirty="0"/>
              <a:t>Click to edit Master text styles</a:t>
            </a:r>
          </a:p>
        </p:txBody>
      </p:sp>
      <p:sp>
        <p:nvSpPr>
          <p:cNvPr id="27" name="Text Placeholder 2"/>
          <p:cNvSpPr>
            <a:spLocks noGrp="1"/>
          </p:cNvSpPr>
          <p:nvPr>
            <p:ph type="body" idx="10" hasCustomPrompt="1"/>
          </p:nvPr>
        </p:nvSpPr>
        <p:spPr>
          <a:xfrm>
            <a:off x="3642897" y="5330449"/>
            <a:ext cx="1938528" cy="557784"/>
          </a:xfrm>
        </p:spPr>
        <p:txBody>
          <a:bodyPr anchor="ctr">
            <a:noAutofit/>
          </a:bodyPr>
          <a:lstStyle>
            <a:lvl1pPr marL="0" indent="0" algn="ctr" defTabSz="914400" rtl="0" eaLnBrk="1" latinLnBrk="0" hangingPunct="1">
              <a:buNone/>
              <a:defRPr lang="en-US" sz="4000" b="1" kern="1200" dirty="0">
                <a:solidFill>
                  <a:schemeClr val="accent1"/>
                </a:solidFill>
                <a:latin typeface="+mn-lt"/>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00%</a:t>
            </a:r>
          </a:p>
        </p:txBody>
      </p:sp>
      <p:sp>
        <p:nvSpPr>
          <p:cNvPr id="28" name="Content Placeholder 3"/>
          <p:cNvSpPr>
            <a:spLocks noGrp="1"/>
          </p:cNvSpPr>
          <p:nvPr>
            <p:ph sz="half" idx="11" hasCustomPrompt="1"/>
          </p:nvPr>
        </p:nvSpPr>
        <p:spPr>
          <a:xfrm>
            <a:off x="3642900" y="5958718"/>
            <a:ext cx="1938528" cy="633065"/>
          </a:xfrm>
        </p:spPr>
        <p:txBody>
          <a:bodyPr anchor="t">
            <a:normAutofit/>
          </a:bodyPr>
          <a:lstStyle>
            <a:lvl1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1pPr>
            <a:lvl2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2pPr>
            <a:lvl3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3pPr>
            <a:lvl4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4pPr>
            <a:lvl5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5pPr>
          </a:lstStyle>
          <a:p>
            <a:pPr lvl="0"/>
            <a:r>
              <a:rPr lang="en-US" dirty="0"/>
              <a:t>Click to edit Master text styles</a:t>
            </a:r>
          </a:p>
        </p:txBody>
      </p:sp>
      <p:sp>
        <p:nvSpPr>
          <p:cNvPr id="29" name="Text Placeholder 2"/>
          <p:cNvSpPr>
            <a:spLocks noGrp="1"/>
          </p:cNvSpPr>
          <p:nvPr>
            <p:ph type="body" idx="12" hasCustomPrompt="1"/>
          </p:nvPr>
        </p:nvSpPr>
        <p:spPr>
          <a:xfrm>
            <a:off x="6526392" y="5330449"/>
            <a:ext cx="1938528" cy="557784"/>
          </a:xfrm>
        </p:spPr>
        <p:txBody>
          <a:bodyPr anchor="ctr">
            <a:noAutofit/>
          </a:bodyPr>
          <a:lstStyle>
            <a:lvl1pPr marL="0" indent="0" algn="ctr" defTabSz="914400" rtl="0" eaLnBrk="1" latinLnBrk="0" hangingPunct="1">
              <a:buNone/>
              <a:defRPr lang="en-US" sz="4000" b="1" kern="1200" dirty="0">
                <a:solidFill>
                  <a:schemeClr val="accent2"/>
                </a:solidFill>
                <a:latin typeface="+mn-lt"/>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00%</a:t>
            </a:r>
          </a:p>
        </p:txBody>
      </p:sp>
      <p:sp>
        <p:nvSpPr>
          <p:cNvPr id="30" name="Content Placeholder 3"/>
          <p:cNvSpPr>
            <a:spLocks noGrp="1"/>
          </p:cNvSpPr>
          <p:nvPr>
            <p:ph sz="half" idx="13" hasCustomPrompt="1"/>
          </p:nvPr>
        </p:nvSpPr>
        <p:spPr>
          <a:xfrm>
            <a:off x="6526395" y="5958718"/>
            <a:ext cx="1938528" cy="633065"/>
          </a:xfrm>
        </p:spPr>
        <p:txBody>
          <a:bodyPr anchor="t">
            <a:normAutofit/>
          </a:bodyPr>
          <a:lstStyle>
            <a:lvl1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1pPr>
            <a:lvl2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2pPr>
            <a:lvl3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3pPr>
            <a:lvl4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4pPr>
            <a:lvl5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5pPr>
          </a:lstStyle>
          <a:p>
            <a:pPr lvl="0"/>
            <a:r>
              <a:rPr lang="en-US" dirty="0"/>
              <a:t>Click to edit Master text styles</a:t>
            </a:r>
          </a:p>
        </p:txBody>
      </p:sp>
      <p:sp>
        <p:nvSpPr>
          <p:cNvPr id="31" name="Text Placeholder 2"/>
          <p:cNvSpPr>
            <a:spLocks noGrp="1"/>
          </p:cNvSpPr>
          <p:nvPr>
            <p:ph type="body" idx="14" hasCustomPrompt="1"/>
          </p:nvPr>
        </p:nvSpPr>
        <p:spPr>
          <a:xfrm>
            <a:off x="9409888" y="5330449"/>
            <a:ext cx="1938528" cy="557784"/>
          </a:xfrm>
        </p:spPr>
        <p:txBody>
          <a:bodyPr anchor="ctr">
            <a:noAutofit/>
          </a:bodyPr>
          <a:lstStyle>
            <a:lvl1pPr marL="0" indent="0" algn="ctr" defTabSz="914400" rtl="0" eaLnBrk="1" latinLnBrk="0" hangingPunct="1">
              <a:buNone/>
              <a:defRPr lang="en-US" sz="4000" b="1" kern="1200" dirty="0">
                <a:solidFill>
                  <a:schemeClr val="accent2"/>
                </a:solidFill>
                <a:latin typeface="+mn-lt"/>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00%</a:t>
            </a:r>
          </a:p>
        </p:txBody>
      </p:sp>
      <p:sp>
        <p:nvSpPr>
          <p:cNvPr id="32" name="Content Placeholder 3"/>
          <p:cNvSpPr>
            <a:spLocks noGrp="1"/>
          </p:cNvSpPr>
          <p:nvPr>
            <p:ph sz="half" idx="15" hasCustomPrompt="1"/>
          </p:nvPr>
        </p:nvSpPr>
        <p:spPr>
          <a:xfrm>
            <a:off x="9409891" y="5958718"/>
            <a:ext cx="1938528" cy="633065"/>
          </a:xfrm>
        </p:spPr>
        <p:txBody>
          <a:bodyPr anchor="t">
            <a:normAutofit/>
          </a:bodyPr>
          <a:lstStyle>
            <a:lvl1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1pPr>
            <a:lvl2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2pPr>
            <a:lvl3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3pPr>
            <a:lvl4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4pPr>
            <a:lvl5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34816057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Rectangle 5"/>
          <p:cNvSpPr>
            <a:spLocks noChangeAspect="1"/>
          </p:cNvSpPr>
          <p:nvPr userDrawn="1"/>
        </p:nvSpPr>
        <p:spPr>
          <a:xfrm>
            <a:off x="1"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lvl1pPr>
              <a:defRPr>
                <a:solidFill>
                  <a:schemeClr val="bg1"/>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bg2"/>
                </a:solidFill>
              </a:defRPr>
            </a:lvl1pPr>
          </a:lstStyle>
          <a:p>
            <a:fld id="{5DB4ED54-5B5E-4A04-93D3-5772E3CE3818}" type="datetime1">
              <a:rPr lang="en-US" smtClean="0"/>
              <a:pPr/>
              <a:t>10/27/2021</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2"/>
                </a:solidFill>
              </a:defRPr>
            </a:lvl1pPr>
          </a:lstStyle>
          <a:p>
            <a:fld id="{3A98EE3D-8CD1-4C3F-BD1C-C98C9596463C}" type="slidenum">
              <a:rPr lang="en-US" smtClean="0"/>
              <a:pPr/>
              <a:t>‹#›</a:t>
            </a:fld>
            <a:endParaRPr lang="en-US" dirty="0"/>
          </a:p>
        </p:txBody>
      </p:sp>
      <p:sp>
        <p:nvSpPr>
          <p:cNvPr id="9" name="Picture Placeholder 5"/>
          <p:cNvSpPr>
            <a:spLocks noGrp="1"/>
          </p:cNvSpPr>
          <p:nvPr>
            <p:ph type="pic" sz="quarter" idx="13"/>
          </p:nvPr>
        </p:nvSpPr>
        <p:spPr>
          <a:xfrm>
            <a:off x="0" y="5245130"/>
            <a:ext cx="12192000" cy="1612870"/>
          </a:xfrm>
        </p:spPr>
        <p:txBody>
          <a:bodyPr/>
          <a:lstStyle/>
          <a:p>
            <a:r>
              <a:rPr lang="en-US"/>
              <a:t>Click icon to add picture</a:t>
            </a:r>
            <a:endParaRPr lang="en-US" dirty="0"/>
          </a:p>
        </p:txBody>
      </p:sp>
      <p:sp>
        <p:nvSpPr>
          <p:cNvPr id="10" name="Rectangle 9"/>
          <p:cNvSpPr/>
          <p:nvPr userDrawn="1"/>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userDrawn="1"/>
        </p:nvSpPr>
        <p:spPr>
          <a:xfrm>
            <a:off x="8042147" y="453643"/>
            <a:ext cx="3703320" cy="98554"/>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p:cNvSpPr/>
          <p:nvPr userDrawn="1"/>
        </p:nvSpPr>
        <p:spPr>
          <a:xfrm>
            <a:off x="4241830" y="457200"/>
            <a:ext cx="3703320"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321427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34" Type="http://schemas.openxmlformats.org/officeDocument/2006/relationships/slideLayout" Target="../slideLayouts/slideLayout89.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33" Type="http://schemas.openxmlformats.org/officeDocument/2006/relationships/slideLayout" Target="../slideLayouts/slideLayout88.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29" Type="http://schemas.openxmlformats.org/officeDocument/2006/relationships/slideLayout" Target="../slideLayouts/slideLayout84.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32" Type="http://schemas.openxmlformats.org/officeDocument/2006/relationships/slideLayout" Target="../slideLayouts/slideLayout87.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36" Type="http://schemas.openxmlformats.org/officeDocument/2006/relationships/theme" Target="../theme/theme4.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31" Type="http://schemas.openxmlformats.org/officeDocument/2006/relationships/slideLayout" Target="../slideLayouts/slideLayout86.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30" Type="http://schemas.openxmlformats.org/officeDocument/2006/relationships/slideLayout" Target="../slideLayouts/slideLayout85.xml"/><Relationship Id="rId35" Type="http://schemas.openxmlformats.org/officeDocument/2006/relationships/slideLayout" Target="../slideLayouts/slideLayout90.xml"/><Relationship Id="rId8"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3" Type="http://schemas.openxmlformats.org/officeDocument/2006/relationships/slideLayout" Target="../slideLayouts/slideLayout93.xml"/><Relationship Id="rId21" Type="http://schemas.openxmlformats.org/officeDocument/2006/relationships/theme" Target="../theme/theme5.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10/27/2021</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35939692"/>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6BF466B-33BA-42AC-AFB2-51FC72C2FA45}"/>
              </a:ext>
            </a:extLst>
          </p:cNvPr>
          <p:cNvSpPr/>
          <p:nvPr userDrawn="1"/>
        </p:nvSpPr>
        <p:spPr>
          <a:xfrm>
            <a:off x="0" y="0"/>
            <a:ext cx="12192000"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C4A5CDF3-277F-457A-90F6-C20C9F0EF716}"/>
              </a:ext>
            </a:extLst>
          </p:cNvPr>
          <p:cNvSpPr/>
          <p:nvPr userDrawn="1"/>
        </p:nvSpPr>
        <p:spPr>
          <a:xfrm rot="5400000">
            <a:off x="-3360737" y="3360737"/>
            <a:ext cx="6858000"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01509F7B-15BA-44E2-85A9-A5A242FAF0E0}"/>
              </a:ext>
            </a:extLst>
          </p:cNvPr>
          <p:cNvSpPr/>
          <p:nvPr userDrawn="1"/>
        </p:nvSpPr>
        <p:spPr>
          <a:xfrm rot="5400000">
            <a:off x="8144030" y="2810031"/>
            <a:ext cx="6858000" cy="1237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2D8A2F97-6D60-46FC-A9F8-936208153882}"/>
              </a:ext>
            </a:extLst>
          </p:cNvPr>
          <p:cNvSpPr/>
          <p:nvPr userDrawn="1"/>
        </p:nvSpPr>
        <p:spPr>
          <a:xfrm>
            <a:off x="0" y="6721475"/>
            <a:ext cx="12192000"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0143235" cy="432000"/>
          </a:xfrm>
          <a:prstGeom prst="rect">
            <a:avLst/>
          </a:prstGeom>
        </p:spPr>
        <p:txBody>
          <a:bodyPr vert="horz" lIns="0" tIns="0" rIns="0" bIns="0" rtlCol="0" anchor="ctr">
            <a:noAutofit/>
          </a:bodyPr>
          <a:lstStyle/>
          <a:p>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0143235" cy="503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260974" y="6365893"/>
            <a:ext cx="4114800" cy="226714"/>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091633" y="6456363"/>
            <a:ext cx="962795" cy="264330"/>
          </a:xfrm>
          <a:prstGeom prst="rect">
            <a:avLst/>
          </a:prstGeom>
          <a:ln w="3175">
            <a:solidFill>
              <a:schemeClr val="bg1">
                <a:lumMod val="95000"/>
              </a:schemeClr>
            </a:solidFill>
          </a:ln>
        </p:spPr>
        <p:txBody>
          <a:bodyPr vert="horz" lIns="0" tIns="0" rIns="0" bIns="0" rtlCol="0" anchor="ctr"/>
          <a:lstStyle>
            <a:lvl1pPr algn="ctr">
              <a:defRPr sz="1400">
                <a:solidFill>
                  <a:schemeClr val="tx1">
                    <a:lumMod val="75000"/>
                    <a:lumOff val="25000"/>
                  </a:schemeClr>
                </a:solidFill>
              </a:defRPr>
            </a:lvl1pPr>
          </a:lstStyle>
          <a:p>
            <a:r>
              <a:rPr lang="en-US" noProof="0" dirty="0"/>
              <a:t>page </a:t>
            </a:r>
            <a:fld id="{19B51A1E-902D-48AF-9020-955120F399B6}" type="slidenum">
              <a:rPr lang="en-US" b="1" i="1" noProof="0" smtClean="0"/>
              <a:pPr/>
              <a:t>‹#›</a:t>
            </a:fld>
            <a:endParaRPr lang="en-US" b="1" i="1" noProof="0" dirty="0"/>
          </a:p>
        </p:txBody>
      </p:sp>
      <p:sp>
        <p:nvSpPr>
          <p:cNvPr id="11" name="TextBox 10">
            <a:extLst>
              <a:ext uri="{FF2B5EF4-FFF2-40B4-BE49-F238E27FC236}">
                <a16:creationId xmlns:a16="http://schemas.microsoft.com/office/drawing/2014/main" id="{FF5B127E-AB96-49E0-8307-05174D7A6231}"/>
              </a:ext>
            </a:extLst>
          </p:cNvPr>
          <p:cNvSpPr txBox="1"/>
          <p:nvPr userDrawn="1"/>
        </p:nvSpPr>
        <p:spPr>
          <a:xfrm>
            <a:off x="11034141" y="5994000"/>
            <a:ext cx="1077777" cy="359073"/>
          </a:xfrm>
          <a:prstGeom prst="rect">
            <a:avLst/>
          </a:prstGeom>
          <a:noFill/>
        </p:spPr>
        <p:txBody>
          <a:bodyPr wrap="square" lIns="0" tIns="0" rIns="0" bIns="0" rtlCol="0">
            <a:spAutoFit/>
          </a:bodyPr>
          <a:lstStyle/>
          <a:p>
            <a:pPr algn="ctr">
              <a:lnSpc>
                <a:spcPts val="1400"/>
              </a:lnSpc>
            </a:pPr>
            <a:r>
              <a:rPr lang="en-US" sz="2400" b="1" spc="-150" baseline="0" noProof="0" dirty="0">
                <a:solidFill>
                  <a:schemeClr val="accent1"/>
                </a:solidFill>
              </a:rPr>
              <a:t>Contoso</a:t>
            </a:r>
            <a:br>
              <a:rPr lang="en-US" sz="2400" b="1" spc="-150" baseline="0" noProof="0" dirty="0">
                <a:solidFill>
                  <a:schemeClr val="tx1">
                    <a:lumMod val="50000"/>
                    <a:lumOff val="50000"/>
                  </a:schemeClr>
                </a:solidFill>
              </a:rPr>
            </a:br>
            <a:r>
              <a:rPr lang="en-US" sz="1000" b="0" spc="0" baseline="0" noProof="0" dirty="0">
                <a:solidFill>
                  <a:schemeClr val="tx1">
                    <a:lumMod val="50000"/>
                    <a:lumOff val="50000"/>
                  </a:schemeClr>
                </a:solidFill>
              </a:rPr>
              <a:t>Pharmaceuticals</a:t>
            </a:r>
          </a:p>
        </p:txBody>
      </p:sp>
    </p:spTree>
    <p:extLst>
      <p:ext uri="{BB962C8B-B14F-4D97-AF65-F5344CB8AC3E}">
        <p14:creationId xmlns:p14="http://schemas.microsoft.com/office/powerpoint/2010/main" val="2592156656"/>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 id="2147483898" r:id="rId22"/>
    <p:sldLayoutId id="2147483899" r:id="rId23"/>
    <p:sldLayoutId id="2147483900" r:id="rId24"/>
    <p:sldLayoutId id="2147483901" r:id="rId25"/>
    <p:sldLayoutId id="2147483902" r:id="rId26"/>
    <p:sldLayoutId id="2147483903" r:id="rId27"/>
    <p:sldLayoutId id="2147483904" r:id="rId28"/>
    <p:sldLayoutId id="2147483905" r:id="rId29"/>
    <p:sldLayoutId id="2147483909" r:id="rId30"/>
    <p:sldLayoutId id="2147483962" r:id="rId31"/>
  </p:sldLayoutIdLst>
  <p:hf hdr="0" ftr="0" dt="0"/>
  <p:txStyles>
    <p:title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13A05B6A-9124-4DBB-843A-84818A8F79FC}"/>
              </a:ext>
            </a:extLst>
          </p:cNvPr>
          <p:cNvSpPr txBox="1">
            <a:spLocks/>
          </p:cNvSpPr>
          <p:nvPr userDrawn="1"/>
        </p:nvSpPr>
        <p:spPr>
          <a:xfrm>
            <a:off x="8805338"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C18C1E5-FB55-42F5-BD6D-9CC153FCDBE6}" type="slidenum">
              <a:rPr lang="en-US" sz="1100" smtClean="0">
                <a:solidFill>
                  <a:schemeClr val="accent4"/>
                </a:solidFill>
              </a:rPr>
              <a:pPr algn="r"/>
              <a:t>‹#›</a:t>
            </a:fld>
            <a:endParaRPr lang="en-US" sz="1100" dirty="0">
              <a:solidFill>
                <a:schemeClr val="accent4"/>
              </a:solidFill>
            </a:endParaRPr>
          </a:p>
        </p:txBody>
      </p:sp>
      <p:sp>
        <p:nvSpPr>
          <p:cNvPr id="6" name="Date Placeholder 3">
            <a:extLst>
              <a:ext uri="{FF2B5EF4-FFF2-40B4-BE49-F238E27FC236}">
                <a16:creationId xmlns:a16="http://schemas.microsoft.com/office/drawing/2014/main" id="{1D8D2471-9637-4F77-8BE0-A936C74EADEA}"/>
              </a:ext>
            </a:extLst>
          </p:cNvPr>
          <p:cNvSpPr>
            <a:spLocks noGrp="1"/>
          </p:cNvSpPr>
          <p:nvPr>
            <p:ph type="dt" sz="half" idx="2"/>
          </p:nvPr>
        </p:nvSpPr>
        <p:spPr>
          <a:xfrm>
            <a:off x="660396" y="6378906"/>
            <a:ext cx="2743200" cy="365125"/>
          </a:xfrm>
          <a:prstGeom prst="rect">
            <a:avLst/>
          </a:prstGeom>
        </p:spPr>
        <p:txBody>
          <a:bodyPr vert="horz" lIns="91440" tIns="45720" rIns="91440" bIns="45720" rtlCol="0" anchor="ctr"/>
          <a:lstStyle>
            <a:lvl1pPr algn="l">
              <a:defRPr lang="en-US" sz="1100" kern="1200" smtClean="0">
                <a:solidFill>
                  <a:schemeClr val="accent2"/>
                </a:solidFill>
                <a:latin typeface="+mn-lt"/>
                <a:ea typeface="+mn-ea"/>
                <a:cs typeface="+mn-cs"/>
              </a:defRPr>
            </a:lvl1pPr>
          </a:lstStyle>
          <a:p>
            <a:endParaRPr lang="en-US" sz="1100" kern="1200" dirty="0">
              <a:solidFill>
                <a:schemeClr val="accent2"/>
              </a:solidFill>
              <a:latin typeface="+mn-lt"/>
              <a:ea typeface="+mn-ea"/>
              <a:cs typeface="+mn-cs"/>
            </a:endParaRPr>
          </a:p>
        </p:txBody>
      </p:sp>
      <p:sp>
        <p:nvSpPr>
          <p:cNvPr id="9" name="Footer Placeholder 4">
            <a:extLst>
              <a:ext uri="{FF2B5EF4-FFF2-40B4-BE49-F238E27FC236}">
                <a16:creationId xmlns:a16="http://schemas.microsoft.com/office/drawing/2014/main" id="{A143DC78-B181-44D6-9B73-68B2B48B1EC9}"/>
              </a:ext>
            </a:extLst>
          </p:cNvPr>
          <p:cNvSpPr>
            <a:spLocks noGrp="1"/>
          </p:cNvSpPr>
          <p:nvPr>
            <p:ph type="ftr" sz="quarter" idx="3"/>
          </p:nvPr>
        </p:nvSpPr>
        <p:spPr>
          <a:xfrm>
            <a:off x="1445526" y="6378906"/>
            <a:ext cx="4114800" cy="365125"/>
          </a:xfrm>
          <a:prstGeom prst="rect">
            <a:avLst/>
          </a:prstGeom>
        </p:spPr>
        <p:txBody>
          <a:bodyPr anchor="ctr"/>
          <a:lstStyle>
            <a:lvl1pPr algn="l">
              <a:defRPr lang="en-US" sz="1100" b="1">
                <a:solidFill>
                  <a:schemeClr val="accent2"/>
                </a:solidFill>
              </a:defRPr>
            </a:lvl1pPr>
          </a:lstStyle>
          <a:p>
            <a:pPr algn="l"/>
            <a:r>
              <a:rPr lang="en-US" dirty="0"/>
              <a:t>Annual Review</a:t>
            </a:r>
          </a:p>
        </p:txBody>
      </p:sp>
    </p:spTree>
    <p:extLst>
      <p:ext uri="{BB962C8B-B14F-4D97-AF65-F5344CB8AC3E}">
        <p14:creationId xmlns:p14="http://schemas.microsoft.com/office/powerpoint/2010/main" val="3310913929"/>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Lst>
  <p:hf sldNum="0" hd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7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1909F8-4C72-41AE-A265-A2B21B72E9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D14C406D-18BA-41D1-9AE4-5455C4F8FB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C2C08778-B918-4CC2-ACB0-052809B793CD}"/>
              </a:ext>
            </a:extLst>
          </p:cNvPr>
          <p:cNvSpPr>
            <a:spLocks noGrp="1"/>
          </p:cNvSpPr>
          <p:nvPr>
            <p:ph type="dt" sz="half" idx="2"/>
          </p:nvPr>
        </p:nvSpPr>
        <p:spPr>
          <a:xfrm>
            <a:off x="10265399" y="5810623"/>
            <a:ext cx="1080000" cy="234000"/>
          </a:xfrm>
          <a:prstGeom prst="rect">
            <a:avLst/>
          </a:prstGeom>
        </p:spPr>
        <p:txBody>
          <a:bodyPr vert="horz" lIns="91440" tIns="0" rIns="0" bIns="0" rtlCol="0" anchor="b" anchorCtr="0"/>
          <a:lstStyle>
            <a:lvl1pPr algn="r">
              <a:defRPr sz="1000">
                <a:solidFill>
                  <a:schemeClr val="tx1">
                    <a:lumMod val="60000"/>
                    <a:lumOff val="40000"/>
                  </a:schemeClr>
                </a:solidFill>
              </a:defRPr>
            </a:lvl1pPr>
          </a:lstStyle>
          <a:p>
            <a:fld id="{3435D83B-8639-4535-9E2A-6F2776DA544B}" type="datetime1">
              <a:rPr lang="en-US" noProof="0" smtClean="0"/>
              <a:t>10/27/2021</a:t>
            </a:fld>
            <a:endParaRPr lang="en-US" noProof="0" dirty="0"/>
          </a:p>
        </p:txBody>
      </p:sp>
      <p:sp>
        <p:nvSpPr>
          <p:cNvPr id="5" name="Footer Placeholder 4">
            <a:extLst>
              <a:ext uri="{FF2B5EF4-FFF2-40B4-BE49-F238E27FC236}">
                <a16:creationId xmlns:a16="http://schemas.microsoft.com/office/drawing/2014/main" id="{21498005-9236-461C-A055-9B9AB0DDFC31}"/>
              </a:ext>
            </a:extLst>
          </p:cNvPr>
          <p:cNvSpPr>
            <a:spLocks noGrp="1"/>
          </p:cNvSpPr>
          <p:nvPr>
            <p:ph type="ftr" sz="quarter" idx="3"/>
          </p:nvPr>
        </p:nvSpPr>
        <p:spPr>
          <a:xfrm>
            <a:off x="7230599" y="6057923"/>
            <a:ext cx="4114800" cy="234000"/>
          </a:xfrm>
          <a:prstGeom prst="rect">
            <a:avLst/>
          </a:prstGeom>
        </p:spPr>
        <p:txBody>
          <a:bodyPr vert="horz" lIns="91440" tIns="0" rIns="0" bIns="0" rtlCol="0" anchor="t" anchorCtr="0"/>
          <a:lstStyle>
            <a:lvl1pPr algn="r">
              <a:defRPr sz="1000">
                <a:solidFill>
                  <a:schemeClr val="tx1">
                    <a:lumMod val="60000"/>
                    <a:lumOff val="40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7320050C-14A2-4A8D-A783-08B8265C7B57}"/>
              </a:ext>
            </a:extLst>
          </p:cNvPr>
          <p:cNvSpPr>
            <a:spLocks noGrp="1"/>
          </p:cNvSpPr>
          <p:nvPr>
            <p:ph type="sldNum" sz="quarter" idx="4"/>
          </p:nvPr>
        </p:nvSpPr>
        <p:spPr>
          <a:xfrm>
            <a:off x="641478" y="6057923"/>
            <a:ext cx="394063" cy="234000"/>
          </a:xfrm>
          <a:prstGeom prst="rect">
            <a:avLst/>
          </a:prstGeom>
        </p:spPr>
        <p:txBody>
          <a:bodyPr vert="horz" lIns="90000" tIns="0" rIns="0" bIns="0" rtlCol="0" anchor="t" anchorCtr="0"/>
          <a:lstStyle>
            <a:lvl1pPr algn="ctr">
              <a:defRPr sz="1000">
                <a:solidFill>
                  <a:schemeClr val="tx2">
                    <a:lumMod val="60000"/>
                    <a:lumOff val="40000"/>
                  </a:schemeClr>
                </a:solidFill>
              </a:defRPr>
            </a:lvl1pPr>
          </a:lstStyle>
          <a:p>
            <a:fld id="{3CE5352E-9B9F-4EDC-8769-7FA3D3F814C7}" type="slidenum">
              <a:rPr lang="en-US" noProof="0" smtClean="0"/>
              <a:pPr/>
              <a:t>‹#›</a:t>
            </a:fld>
            <a:endParaRPr lang="en-US" noProof="0" dirty="0"/>
          </a:p>
        </p:txBody>
      </p:sp>
    </p:spTree>
    <p:extLst>
      <p:ext uri="{BB962C8B-B14F-4D97-AF65-F5344CB8AC3E}">
        <p14:creationId xmlns:p14="http://schemas.microsoft.com/office/powerpoint/2010/main" val="1494313803"/>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 id="2147483938" r:id="rId12"/>
    <p:sldLayoutId id="2147483939" r:id="rId13"/>
    <p:sldLayoutId id="2147483940" r:id="rId14"/>
    <p:sldLayoutId id="2147483941" r:id="rId15"/>
    <p:sldLayoutId id="2147483942" r:id="rId16"/>
    <p:sldLayoutId id="2147483943" r:id="rId17"/>
    <p:sldLayoutId id="2147483944" r:id="rId18"/>
    <p:sldLayoutId id="2147483945" r:id="rId19"/>
    <p:sldLayoutId id="2147483946" r:id="rId20"/>
    <p:sldLayoutId id="2147483947" r:id="rId21"/>
    <p:sldLayoutId id="2147483948" r:id="rId22"/>
    <p:sldLayoutId id="2147483949" r:id="rId23"/>
    <p:sldLayoutId id="2147483950" r:id="rId24"/>
    <p:sldLayoutId id="2147483951" r:id="rId25"/>
    <p:sldLayoutId id="2147483952" r:id="rId26"/>
    <p:sldLayoutId id="2147483953" r:id="rId27"/>
    <p:sldLayoutId id="2147483954" r:id="rId28"/>
    <p:sldLayoutId id="2147483955" r:id="rId29"/>
    <p:sldLayoutId id="2147483956" r:id="rId30"/>
    <p:sldLayoutId id="2147483957" r:id="rId31"/>
    <p:sldLayoutId id="2147483958" r:id="rId32"/>
    <p:sldLayoutId id="2147483959" r:id="rId33"/>
    <p:sldLayoutId id="2147483960" r:id="rId34"/>
    <p:sldLayoutId id="2147483961" r:id="rId35"/>
  </p:sldLayoutIdLst>
  <p:hf hdr="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50">
          <p15:clr>
            <a:srgbClr val="F26B43"/>
          </p15:clr>
        </p15:guide>
        <p15:guide id="2" pos="7401">
          <p15:clr>
            <a:srgbClr val="F26B43"/>
          </p15:clr>
        </p15:guide>
        <p15:guide id="3" pos="279">
          <p15:clr>
            <a:srgbClr val="F26B43"/>
          </p15:clr>
        </p15:guide>
        <p15:guide id="4" pos="551">
          <p15:clr>
            <a:srgbClr val="F26B43"/>
          </p15:clr>
        </p15:guide>
        <p15:guide id="5" pos="7129">
          <p15:clr>
            <a:srgbClr val="F26B43"/>
          </p15:clr>
        </p15:guide>
        <p15:guide id="6" orient="horz" pos="4042">
          <p15:clr>
            <a:srgbClr val="F26B43"/>
          </p15:clr>
        </p15:guide>
        <p15:guide id="7" orient="horz" pos="377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10/27/2021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521317532"/>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 id="2147483976" r:id="rId12"/>
    <p:sldLayoutId id="2147483977" r:id="rId13"/>
    <p:sldLayoutId id="2147483978" r:id="rId14"/>
    <p:sldLayoutId id="2147483979" r:id="rId15"/>
    <p:sldLayoutId id="2147483980" r:id="rId16"/>
    <p:sldLayoutId id="2147483981" r:id="rId17"/>
    <p:sldLayoutId id="2147483982" r:id="rId18"/>
    <p:sldLayoutId id="2147483983" r:id="rId19"/>
    <p:sldLayoutId id="2147483984" r:id="rId20"/>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51.xml"/><Relationship Id="rId6" Type="http://schemas.openxmlformats.org/officeDocument/2006/relationships/image" Target="../media/image21.svg"/><Relationship Id="rId11" Type="http://schemas.openxmlformats.org/officeDocument/2006/relationships/image" Target="../media/image26.sv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35.svg"/><Relationship Id="rId9" Type="http://schemas.openxmlformats.org/officeDocument/2006/relationships/image" Target="../media/image24.sv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svg"/><Relationship Id="rId2" Type="http://schemas.openxmlformats.org/officeDocument/2006/relationships/notesSlide" Target="../notesSlides/notesSlide8.xml"/><Relationship Id="rId1" Type="http://schemas.openxmlformats.org/officeDocument/2006/relationships/slideLayout" Target="../slideLayouts/slideLayout51.xml"/><Relationship Id="rId6" Type="http://schemas.openxmlformats.org/officeDocument/2006/relationships/image" Target="../media/image23.png"/><Relationship Id="rId5" Type="http://schemas.openxmlformats.org/officeDocument/2006/relationships/image" Target="../media/image37.PNG"/><Relationship Id="rId4" Type="http://schemas.openxmlformats.org/officeDocument/2006/relationships/image" Target="../media/image21.svg"/><Relationship Id="rId9" Type="http://schemas.openxmlformats.org/officeDocument/2006/relationships/image" Target="../media/image26.sv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svg"/><Relationship Id="rId2" Type="http://schemas.openxmlformats.org/officeDocument/2006/relationships/notesSlide" Target="../notesSlides/notesSlide9.xml"/><Relationship Id="rId1" Type="http://schemas.openxmlformats.org/officeDocument/2006/relationships/slideLayout" Target="../slideLayouts/slideLayout51.xml"/><Relationship Id="rId6" Type="http://schemas.openxmlformats.org/officeDocument/2006/relationships/image" Target="../media/image23.png"/><Relationship Id="rId11" Type="http://schemas.openxmlformats.org/officeDocument/2006/relationships/image" Target="../media/image40.svg"/><Relationship Id="rId5" Type="http://schemas.openxmlformats.org/officeDocument/2006/relationships/image" Target="../media/image38.PNG"/><Relationship Id="rId10" Type="http://schemas.openxmlformats.org/officeDocument/2006/relationships/image" Target="../media/image39.png"/><Relationship Id="rId4" Type="http://schemas.openxmlformats.org/officeDocument/2006/relationships/image" Target="../media/image21.svg"/><Relationship Id="rId9" Type="http://schemas.openxmlformats.org/officeDocument/2006/relationships/image" Target="../media/image26.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4.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69.xml"/><Relationship Id="rId1" Type="http://schemas.openxmlformats.org/officeDocument/2006/relationships/vmlDrawing" Target="../drawings/vmlDrawing1.vml"/><Relationship Id="rId4" Type="http://schemas.openxmlformats.org/officeDocument/2006/relationships/image" Target="../media/image41.emf"/></Relationships>
</file>

<file path=ppt/slides/_rels/slide15.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79.xml"/></Relationships>
</file>

<file path=ppt/slides/_rels/slide16.xml.rels><?xml version="1.0" encoding="UTF-8" standalone="yes"?>
<Relationships xmlns="http://schemas.openxmlformats.org/package/2006/relationships"><Relationship Id="rId3" Type="http://schemas.openxmlformats.org/officeDocument/2006/relationships/image" Target="../media/image43.jfif"/><Relationship Id="rId2" Type="http://schemas.openxmlformats.org/officeDocument/2006/relationships/notesSlide" Target="../notesSlides/notesSlide10.xml"/><Relationship Id="rId1" Type="http://schemas.openxmlformats.org/officeDocument/2006/relationships/slideLayout" Target="../slideLayouts/slideLayout103.xml"/><Relationship Id="rId4" Type="http://schemas.openxmlformats.org/officeDocument/2006/relationships/image" Target="../media/image44.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0.xml"/></Relationships>
</file>

<file path=ppt/slides/_rels/slide1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2" Type="http://schemas.openxmlformats.org/officeDocument/2006/relationships/image" Target="../media/image17.jfif"/><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42.xml"/><Relationship Id="rId4" Type="http://schemas.openxmlformats.org/officeDocument/2006/relationships/image" Target="../media/image19.jpg"/></Relationships>
</file>

<file path=ppt/slides/_rels/slide7.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hyperlink" Target="http://www.quandl.com/" TargetMode="External"/><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notesSlide" Target="../notesSlides/notesSlide4.xml"/><Relationship Id="rId1" Type="http://schemas.openxmlformats.org/officeDocument/2006/relationships/slideLayout" Target="../slideLayouts/slideLayout51.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svg"/><Relationship Id="rId10" Type="http://schemas.openxmlformats.org/officeDocument/2006/relationships/image" Target="../media/image26.svg"/><Relationship Id="rId4" Type="http://schemas.openxmlformats.org/officeDocument/2006/relationships/image" Target="../media/image20.png"/><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0.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51.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1.svg"/><Relationship Id="rId9"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hyperlink" Target="http://www.kaggle.com/" TargetMode="External"/><Relationship Id="rId7" Type="http://schemas.openxmlformats.org/officeDocument/2006/relationships/image" Target="../media/image23.png"/><Relationship Id="rId12" Type="http://schemas.openxmlformats.org/officeDocument/2006/relationships/image" Target="../media/image33.svg"/><Relationship Id="rId2" Type="http://schemas.openxmlformats.org/officeDocument/2006/relationships/notesSlide" Target="../notesSlides/notesSlide6.xml"/><Relationship Id="rId1" Type="http://schemas.openxmlformats.org/officeDocument/2006/relationships/slideLayout" Target="../slideLayouts/slideLayout51.xml"/><Relationship Id="rId6" Type="http://schemas.openxmlformats.org/officeDocument/2006/relationships/image" Target="../media/image31.png"/><Relationship Id="rId11" Type="http://schemas.openxmlformats.org/officeDocument/2006/relationships/image" Target="../media/image32.png"/><Relationship Id="rId5" Type="http://schemas.openxmlformats.org/officeDocument/2006/relationships/image" Target="../media/image21.svg"/><Relationship Id="rId10" Type="http://schemas.openxmlformats.org/officeDocument/2006/relationships/image" Target="../media/image26.svg"/><Relationship Id="rId4" Type="http://schemas.openxmlformats.org/officeDocument/2006/relationships/image" Target="../media/image20.pn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869841E-71E7-4F51-8E6F-5E8A5E3756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Us Stock Market - 2048x1152 Wallpaper - teahub.io">
            <a:extLst>
              <a:ext uri="{FF2B5EF4-FFF2-40B4-BE49-F238E27FC236}">
                <a16:creationId xmlns:a16="http://schemas.microsoft.com/office/drawing/2014/main" id="{A5D5C405-C02F-4D2F-A92F-652D281E9A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4" y="-8902"/>
            <a:ext cx="12207825" cy="6866902"/>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594B067E-A161-4B29-A8FA-FEEB194495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D6CA50C-1A88-4B3F-A34F-FE199F4205A2}"/>
              </a:ext>
            </a:extLst>
          </p:cNvPr>
          <p:cNvSpPr>
            <a:spLocks noGrp="1"/>
          </p:cNvSpPr>
          <p:nvPr>
            <p:ph type="ctrTitle"/>
          </p:nvPr>
        </p:nvSpPr>
        <p:spPr>
          <a:xfrm>
            <a:off x="478580" y="1471799"/>
            <a:ext cx="3685070" cy="3255264"/>
          </a:xfrm>
        </p:spPr>
        <p:txBody>
          <a:bodyPr>
            <a:normAutofit fontScale="90000"/>
          </a:bodyPr>
          <a:lstStyle/>
          <a:p>
            <a:r>
              <a:rPr lang="en-US" sz="5400" dirty="0"/>
              <a:t>Stock Market Trading using Machine Learning</a:t>
            </a:r>
          </a:p>
        </p:txBody>
      </p:sp>
      <p:sp>
        <p:nvSpPr>
          <p:cNvPr id="14" name="Rectangle 13">
            <a:extLst>
              <a:ext uri="{FF2B5EF4-FFF2-40B4-BE49-F238E27FC236}">
                <a16:creationId xmlns:a16="http://schemas.microsoft.com/office/drawing/2014/main" id="{C20C741F-0826-4AB6-A92E-AB4EB50216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Rectangle 3">
            <a:extLst>
              <a:ext uri="{FF2B5EF4-FFF2-40B4-BE49-F238E27FC236}">
                <a16:creationId xmlns:a16="http://schemas.microsoft.com/office/drawing/2014/main" id="{1F715254-723E-43BA-8132-030A9F3669EF}"/>
              </a:ext>
            </a:extLst>
          </p:cNvPr>
          <p:cNvSpPr/>
          <p:nvPr/>
        </p:nvSpPr>
        <p:spPr>
          <a:xfrm>
            <a:off x="8537574" y="4495971"/>
            <a:ext cx="3670251" cy="2353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Subtitle 2">
            <a:extLst>
              <a:ext uri="{FF2B5EF4-FFF2-40B4-BE49-F238E27FC236}">
                <a16:creationId xmlns:a16="http://schemas.microsoft.com/office/drawing/2014/main" id="{605DD049-42CB-48D9-8415-3B8D70B0F8AB}"/>
              </a:ext>
            </a:extLst>
          </p:cNvPr>
          <p:cNvSpPr>
            <a:spLocks noGrp="1"/>
          </p:cNvSpPr>
          <p:nvPr>
            <p:ph type="subTitle" idx="1"/>
          </p:nvPr>
        </p:nvSpPr>
        <p:spPr>
          <a:xfrm>
            <a:off x="8844693" y="4718594"/>
            <a:ext cx="3125432" cy="2130552"/>
          </a:xfrm>
        </p:spPr>
        <p:txBody>
          <a:bodyPr>
            <a:normAutofit/>
          </a:bodyPr>
          <a:lstStyle/>
          <a:p>
            <a:r>
              <a:rPr lang="en-US" sz="2000" b="1" u="sng" dirty="0">
                <a:latin typeface="Arial" panose="020B0604020202020204" pitchFamily="34" charset="0"/>
                <a:cs typeface="Arial" panose="020B0604020202020204" pitchFamily="34" charset="0"/>
              </a:rPr>
              <a:t>Group 13</a:t>
            </a:r>
          </a:p>
          <a:p>
            <a:r>
              <a:rPr lang="en-US" sz="2000" b="1" dirty="0">
                <a:latin typeface="Arial" panose="020B0604020202020204" pitchFamily="34" charset="0"/>
                <a:cs typeface="Arial" panose="020B0604020202020204" pitchFamily="34" charset="0"/>
              </a:rPr>
              <a:t>1814054 – </a:t>
            </a:r>
            <a:r>
              <a:rPr lang="en-US" sz="2000" b="1" dirty="0" err="1">
                <a:latin typeface="Arial" panose="020B0604020202020204" pitchFamily="34" charset="0"/>
                <a:cs typeface="Arial" panose="020B0604020202020204" pitchFamily="34" charset="0"/>
              </a:rPr>
              <a:t>Jash</a:t>
            </a:r>
            <a:r>
              <a:rPr lang="en-US" sz="2000" b="1" dirty="0">
                <a:latin typeface="Arial" panose="020B0604020202020204" pitchFamily="34" charset="0"/>
                <a:cs typeface="Arial" panose="020B0604020202020204" pitchFamily="34" charset="0"/>
              </a:rPr>
              <a:t> Shah</a:t>
            </a:r>
          </a:p>
          <a:p>
            <a:r>
              <a:rPr lang="en-US" sz="2000" b="1" dirty="0">
                <a:latin typeface="Arial" panose="020B0604020202020204" pitchFamily="34" charset="0"/>
                <a:cs typeface="Arial" panose="020B0604020202020204" pitchFamily="34" charset="0"/>
              </a:rPr>
              <a:t>1814055 – Jill Shah</a:t>
            </a:r>
          </a:p>
          <a:p>
            <a:r>
              <a:rPr lang="en-US" sz="2000" b="1" dirty="0">
                <a:latin typeface="Arial" panose="020B0604020202020204" pitchFamily="34" charset="0"/>
                <a:cs typeface="Arial" panose="020B0604020202020204" pitchFamily="34" charset="0"/>
              </a:rPr>
              <a:t>1814056 – Vrutik Shah</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45828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7F211-ED25-4BED-862A-17F84B323349}"/>
              </a:ext>
            </a:extLst>
          </p:cNvPr>
          <p:cNvSpPr>
            <a:spLocks noGrp="1"/>
          </p:cNvSpPr>
          <p:nvPr>
            <p:ph type="title"/>
          </p:nvPr>
        </p:nvSpPr>
        <p:spPr>
          <a:xfrm>
            <a:off x="608357" y="500465"/>
            <a:ext cx="10693400" cy="830997"/>
          </a:xfrm>
        </p:spPr>
        <p:txBody>
          <a:bodyPr/>
          <a:lstStyle/>
          <a:p>
            <a:r>
              <a:rPr lang="en-US" sz="2800" dirty="0">
                <a:latin typeface="Arial" panose="020B0604020202020204" pitchFamily="34" charset="0"/>
                <a:ea typeface="+mn-ea"/>
                <a:cs typeface="+mn-cs"/>
              </a:rPr>
              <a:t>Analysis of various machine learning algorithm and hybrid model for stock market prediction using python</a:t>
            </a:r>
          </a:p>
        </p:txBody>
      </p:sp>
      <p:sp>
        <p:nvSpPr>
          <p:cNvPr id="23" name="Hexagon 22">
            <a:extLst>
              <a:ext uri="{FF2B5EF4-FFF2-40B4-BE49-F238E27FC236}">
                <a16:creationId xmlns:a16="http://schemas.microsoft.com/office/drawing/2014/main" id="{F0A1A17B-E448-478D-B366-2CFA185DCFF1}"/>
              </a:ext>
              <a:ext uri="{C183D7F6-B498-43B3-948B-1728B52AA6E4}">
                <adec:decorative xmlns:adec="http://schemas.microsoft.com/office/drawing/2017/decorative" val="1"/>
              </a:ext>
            </a:extLst>
          </p:cNvPr>
          <p:cNvSpPr/>
          <p:nvPr/>
        </p:nvSpPr>
        <p:spPr>
          <a:xfrm>
            <a:off x="609018" y="1767662"/>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27" name="TextBox 26">
            <a:extLst>
              <a:ext uri="{FF2B5EF4-FFF2-40B4-BE49-F238E27FC236}">
                <a16:creationId xmlns:a16="http://schemas.microsoft.com/office/drawing/2014/main" id="{6C6C253D-36C9-44F4-8675-90C34FED2605}"/>
              </a:ext>
            </a:extLst>
          </p:cNvPr>
          <p:cNvSpPr txBox="1"/>
          <p:nvPr/>
        </p:nvSpPr>
        <p:spPr>
          <a:xfrm>
            <a:off x="1748531" y="1787822"/>
            <a:ext cx="3657600" cy="1439368"/>
          </a:xfrm>
          <a:prstGeom prst="rect">
            <a:avLst/>
          </a:prstGeom>
          <a:solidFill>
            <a:srgbClr val="F2F2F2"/>
          </a:solid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31B0C1"/>
                </a:solidFill>
                <a:effectLst/>
                <a:uLnTx/>
                <a:uFillTx/>
                <a:latin typeface="Corbel"/>
                <a:ea typeface="+mn-ea"/>
                <a:cs typeface="Biome Light" panose="020B0303030204020804" pitchFamily="34" charset="0"/>
              </a:rPr>
              <a:t>Approach</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 hybrid approach is used over the normal one. </a:t>
            </a:r>
            <a:r>
              <a:rPr kumimoji="0" lang="en-IN"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In the proposed hybrid model a combination of two algorithms is suggested.</a:t>
            </a:r>
            <a:endParaRPr kumimoji="0" lang="en-US" sz="1600" b="0" i="0" u="none" strike="noStrike" kern="1200" cap="none" spc="0" normalizeH="0" baseline="0" noProof="0" dirty="0">
              <a:ln>
                <a:noFill/>
              </a:ln>
              <a:solidFill>
                <a:prstClr val="black"/>
              </a:solidFill>
              <a:effectLst/>
              <a:uLnTx/>
              <a:uFillTx/>
              <a:latin typeface="Calibri Light"/>
              <a:ea typeface="+mn-ea"/>
              <a:cs typeface="Biome Light" panose="020B0303030204020804" pitchFamily="34" charset="0"/>
            </a:endParaRPr>
          </a:p>
        </p:txBody>
      </p:sp>
      <p:sp>
        <p:nvSpPr>
          <p:cNvPr id="29" name="Hexagon 28">
            <a:extLst>
              <a:ext uri="{FF2B5EF4-FFF2-40B4-BE49-F238E27FC236}">
                <a16:creationId xmlns:a16="http://schemas.microsoft.com/office/drawing/2014/main" id="{4848E0C2-70F5-4285-BC8F-4800AA02B1FC}"/>
              </a:ext>
              <a:ext uri="{C183D7F6-B498-43B3-948B-1728B52AA6E4}">
                <adec:decorative xmlns:adec="http://schemas.microsoft.com/office/drawing/2017/decorative" val="1"/>
              </a:ext>
            </a:extLst>
          </p:cNvPr>
          <p:cNvSpPr/>
          <p:nvPr/>
        </p:nvSpPr>
        <p:spPr>
          <a:xfrm>
            <a:off x="6382827" y="1767662"/>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Light"/>
              <a:ea typeface="+mn-ea"/>
              <a:cs typeface="+mn-cs"/>
            </a:endParaRPr>
          </a:p>
        </p:txBody>
      </p:sp>
      <p:pic>
        <p:nvPicPr>
          <p:cNvPr id="31" name="Graphic 30" descr="Upward trend">
            <a:extLst>
              <a:ext uri="{FF2B5EF4-FFF2-40B4-BE49-F238E27FC236}">
                <a16:creationId xmlns:a16="http://schemas.microsoft.com/office/drawing/2014/main" id="{DCA7E546-9CD1-441C-9FFD-3A9EE3CDE68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562762" y="1866391"/>
            <a:ext cx="548640" cy="548640"/>
          </a:xfrm>
          <a:prstGeom prst="rect">
            <a:avLst/>
          </a:prstGeom>
        </p:spPr>
      </p:pic>
      <p:sp>
        <p:nvSpPr>
          <p:cNvPr id="33" name="TextBox 32">
            <a:extLst>
              <a:ext uri="{FF2B5EF4-FFF2-40B4-BE49-F238E27FC236}">
                <a16:creationId xmlns:a16="http://schemas.microsoft.com/office/drawing/2014/main" id="{8E7C6F6A-8774-4655-A3AD-62389B258C3E}"/>
              </a:ext>
            </a:extLst>
          </p:cNvPr>
          <p:cNvSpPr txBox="1"/>
          <p:nvPr/>
        </p:nvSpPr>
        <p:spPr>
          <a:xfrm>
            <a:off x="7504293" y="1787822"/>
            <a:ext cx="3657600" cy="1356269"/>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31B0C1"/>
                </a:solidFill>
                <a:effectLst/>
                <a:uLnTx/>
                <a:uFillTx/>
                <a:latin typeface="Corbel"/>
                <a:ea typeface="+mn-ea"/>
                <a:cs typeface="Biome Light" panose="020B0303030204020804" pitchFamily="34" charset="0"/>
              </a:rPr>
              <a:t>Why was Linear Regression used?</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When various machine learning algorithms were used separately Linear Regression gave least error so it was used as a base model.</a:t>
            </a:r>
          </a:p>
        </p:txBody>
      </p:sp>
      <p:sp>
        <p:nvSpPr>
          <p:cNvPr id="35" name="Hexagon 34">
            <a:extLst>
              <a:ext uri="{FF2B5EF4-FFF2-40B4-BE49-F238E27FC236}">
                <a16:creationId xmlns:a16="http://schemas.microsoft.com/office/drawing/2014/main" id="{028B2061-0209-4A04-A925-6106860A6428}"/>
              </a:ext>
              <a:ext uri="{C183D7F6-B498-43B3-948B-1728B52AA6E4}">
                <adec:decorative xmlns:adec="http://schemas.microsoft.com/office/drawing/2017/decorative" val="1"/>
              </a:ext>
            </a:extLst>
          </p:cNvPr>
          <p:cNvSpPr/>
          <p:nvPr/>
        </p:nvSpPr>
        <p:spPr>
          <a:xfrm>
            <a:off x="608357" y="3253263"/>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39" name="TextBox 38">
            <a:extLst>
              <a:ext uri="{FF2B5EF4-FFF2-40B4-BE49-F238E27FC236}">
                <a16:creationId xmlns:a16="http://schemas.microsoft.com/office/drawing/2014/main" id="{A4030424-D8FD-4F06-AAFA-D61CC95ACA5E}"/>
              </a:ext>
            </a:extLst>
          </p:cNvPr>
          <p:cNvSpPr txBox="1"/>
          <p:nvPr/>
        </p:nvSpPr>
        <p:spPr>
          <a:xfrm>
            <a:off x="1747870" y="3274290"/>
            <a:ext cx="3657600" cy="1356269"/>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31B0C1"/>
                </a:solidFill>
                <a:effectLst/>
                <a:uLnTx/>
                <a:uFillTx/>
                <a:latin typeface="Corbel"/>
                <a:ea typeface="+mn-ea"/>
                <a:cs typeface="Biome Light" panose="020B0303030204020804" pitchFamily="34" charset="0"/>
              </a:rPr>
              <a:t>Algorithm</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prstClr val="black"/>
                </a:solidFill>
                <a:effectLst/>
                <a:uLnTx/>
                <a:uFillTx/>
                <a:latin typeface="Calibri Light"/>
                <a:ea typeface="+mn-ea"/>
                <a:cs typeface="Biome Light" panose="020B0303030204020804" pitchFamily="34" charset="0"/>
              </a:rPr>
              <a:t>Linear regression is used as the base algorithm that is combined with Linear Regression, Support Vector Machine, Decision Tree and Random Forest.</a:t>
            </a:r>
            <a:endParaRPr kumimoji="0" lang="en-US" sz="1600" b="0" i="0" u="none" strike="noStrike" kern="1200" cap="none" spc="0" normalizeH="0" baseline="0" noProof="0" dirty="0">
              <a:ln>
                <a:noFill/>
              </a:ln>
              <a:solidFill>
                <a:prstClr val="black"/>
              </a:solidFill>
              <a:effectLst/>
              <a:uLnTx/>
              <a:uFillTx/>
              <a:latin typeface="Calibri Light"/>
              <a:ea typeface="+mn-ea"/>
              <a:cs typeface="Biome Light" panose="020B0303030204020804" pitchFamily="34" charset="0"/>
            </a:endParaRPr>
          </a:p>
        </p:txBody>
      </p:sp>
      <p:sp>
        <p:nvSpPr>
          <p:cNvPr id="40" name="Hexagon 39">
            <a:extLst>
              <a:ext uri="{FF2B5EF4-FFF2-40B4-BE49-F238E27FC236}">
                <a16:creationId xmlns:a16="http://schemas.microsoft.com/office/drawing/2014/main" id="{780DAD27-DE15-43A6-B60E-FFF31828D730}"/>
              </a:ext>
              <a:ext uri="{C183D7F6-B498-43B3-948B-1728B52AA6E4}">
                <adec:decorative xmlns:adec="http://schemas.microsoft.com/office/drawing/2017/decorative" val="1"/>
              </a:ext>
            </a:extLst>
          </p:cNvPr>
          <p:cNvSpPr/>
          <p:nvPr/>
        </p:nvSpPr>
        <p:spPr>
          <a:xfrm>
            <a:off x="6382166" y="3253263"/>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Light"/>
              <a:ea typeface="+mn-ea"/>
              <a:cs typeface="+mn-cs"/>
            </a:endParaRPr>
          </a:p>
        </p:txBody>
      </p:sp>
      <p:pic>
        <p:nvPicPr>
          <p:cNvPr id="41" name="Graphic 40" descr="Clipboard">
            <a:extLst>
              <a:ext uri="{FF2B5EF4-FFF2-40B4-BE49-F238E27FC236}">
                <a16:creationId xmlns:a16="http://schemas.microsoft.com/office/drawing/2014/main" id="{34FD3318-E42D-4BA7-8F4A-7FAFBF35844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572987" y="3349577"/>
            <a:ext cx="548640" cy="548640"/>
          </a:xfrm>
          <a:prstGeom prst="rect">
            <a:avLst/>
          </a:prstGeom>
        </p:spPr>
      </p:pic>
      <p:sp>
        <p:nvSpPr>
          <p:cNvPr id="42" name="TextBox 41">
            <a:extLst>
              <a:ext uri="{FF2B5EF4-FFF2-40B4-BE49-F238E27FC236}">
                <a16:creationId xmlns:a16="http://schemas.microsoft.com/office/drawing/2014/main" id="{5870F69B-22C4-4C4A-AB44-68A723964909}"/>
              </a:ext>
            </a:extLst>
          </p:cNvPr>
          <p:cNvSpPr txBox="1"/>
          <p:nvPr/>
        </p:nvSpPr>
        <p:spPr>
          <a:xfrm>
            <a:off x="7504293" y="3274290"/>
            <a:ext cx="3657600" cy="1733808"/>
          </a:xfrm>
          <a:prstGeom prst="rect">
            <a:avLst/>
          </a:prstGeom>
          <a:solidFill>
            <a:srgbClr val="F2F2F2"/>
          </a:solid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31B0C1"/>
                </a:solidFill>
                <a:effectLst/>
                <a:uLnTx/>
                <a:uFillTx/>
                <a:latin typeface="Corbel"/>
                <a:ea typeface="+mn-ea"/>
                <a:cs typeface="Biome Light" panose="020B0303030204020804" pitchFamily="34" charset="0"/>
              </a:rPr>
              <a:t>Result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prstClr val="black"/>
                </a:solidFill>
                <a:effectLst/>
                <a:uLnTx/>
                <a:uFillTx/>
                <a:latin typeface="Calibri Light"/>
                <a:ea typeface="+mn-ea"/>
                <a:cs typeface="Biome Light" panose="020B0303030204020804" pitchFamily="34" charset="0"/>
              </a:rPr>
              <a:t>The Mean Absolute Error, Root Mean Squared Absolute Error and Mean Squared Error were least for Linear Regression coupled with another Linear Regression.</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800" b="1" i="0" u="none" strike="noStrike" kern="1200" cap="none" spc="0" normalizeH="0" baseline="0" noProof="0" dirty="0">
              <a:ln>
                <a:noFill/>
              </a:ln>
              <a:solidFill>
                <a:srgbClr val="FA6F1A"/>
              </a:solidFill>
              <a:effectLst/>
              <a:uLnTx/>
              <a:uFillTx/>
              <a:latin typeface="Corbel"/>
              <a:ea typeface="+mn-ea"/>
              <a:cs typeface="Biome Light" panose="020B0303030204020804" pitchFamily="34" charset="0"/>
            </a:endParaRPr>
          </a:p>
        </p:txBody>
      </p:sp>
      <p:sp>
        <p:nvSpPr>
          <p:cNvPr id="44" name="TextBox 43">
            <a:extLst>
              <a:ext uri="{FF2B5EF4-FFF2-40B4-BE49-F238E27FC236}">
                <a16:creationId xmlns:a16="http://schemas.microsoft.com/office/drawing/2014/main" id="{2685E9C4-2432-4A73-8151-DFA3927648E9}"/>
              </a:ext>
            </a:extLst>
          </p:cNvPr>
          <p:cNvSpPr txBox="1"/>
          <p:nvPr/>
        </p:nvSpPr>
        <p:spPr>
          <a:xfrm>
            <a:off x="1522757" y="5054865"/>
            <a:ext cx="4636346" cy="14219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black"/>
                </a:solidFill>
                <a:effectLst/>
                <a:uLnTx/>
                <a:uFillTx/>
                <a:latin typeface="Calibri Light"/>
                <a:ea typeface="+mn-ea"/>
                <a:cs typeface="Biome Light" panose="020B0303030204020804" pitchFamily="34" charset="0"/>
              </a:rPr>
              <a:t>Sahil </a:t>
            </a:r>
            <a:r>
              <a:rPr kumimoji="0" lang="en-US" sz="1600" b="0" i="0" u="none" strike="noStrike" kern="1200" cap="none" spc="0" normalizeH="0" baseline="0" noProof="0" dirty="0" err="1">
                <a:ln>
                  <a:noFill/>
                </a:ln>
                <a:solidFill>
                  <a:prstClr val="black"/>
                </a:solidFill>
                <a:effectLst/>
                <a:uLnTx/>
                <a:uFillTx/>
                <a:latin typeface="Calibri Light"/>
                <a:ea typeface="+mn-ea"/>
                <a:cs typeface="Biome Light" panose="020B0303030204020804" pitchFamily="34" charset="0"/>
              </a:rPr>
              <a:t>Vazirani</a:t>
            </a:r>
            <a:r>
              <a:rPr kumimoji="0" lang="en-US" sz="1600" b="0" i="0" u="none" strike="noStrike" kern="1200" cap="none" spc="0" normalizeH="0" baseline="0" noProof="0" dirty="0">
                <a:ln>
                  <a:noFill/>
                </a:ln>
                <a:solidFill>
                  <a:prstClr val="black"/>
                </a:solidFill>
                <a:effectLst/>
                <a:uLnTx/>
                <a:uFillTx/>
                <a:latin typeface="Calibri Light"/>
                <a:ea typeface="+mn-ea"/>
                <a:cs typeface="Biome Light" panose="020B0303030204020804" pitchFamily="34" charset="0"/>
              </a:rPr>
              <a:t>, Abhishek Sharma and </a:t>
            </a:r>
            <a:r>
              <a:rPr kumimoji="0" lang="en-US" sz="1600" b="0" i="0" u="none" strike="noStrike" kern="1200" cap="none" spc="0" normalizeH="0" baseline="0" noProof="0" dirty="0" err="1">
                <a:ln>
                  <a:noFill/>
                </a:ln>
                <a:solidFill>
                  <a:prstClr val="black"/>
                </a:solidFill>
                <a:effectLst/>
                <a:uLnTx/>
                <a:uFillTx/>
                <a:latin typeface="Calibri Light"/>
                <a:ea typeface="+mn-ea"/>
                <a:cs typeface="Biome Light" panose="020B0303030204020804" pitchFamily="34" charset="0"/>
              </a:rPr>
              <a:t>Pavika</a:t>
            </a:r>
            <a:r>
              <a:rPr kumimoji="0" lang="en-US" sz="1600" b="0" i="0" u="none" strike="noStrike" kern="1200" cap="none" spc="0" normalizeH="0" baseline="0" noProof="0" dirty="0">
                <a:ln>
                  <a:noFill/>
                </a:ln>
                <a:solidFill>
                  <a:prstClr val="black"/>
                </a:solidFill>
                <a:effectLst/>
                <a:uLnTx/>
                <a:uFillTx/>
                <a:latin typeface="Calibri Light"/>
                <a:ea typeface="+mn-ea"/>
                <a:cs typeface="Biome Light" panose="020B0303030204020804" pitchFamily="34" charset="0"/>
              </a:rPr>
              <a:t> Sharma " Analysis of various machine learning algorithm and hybrid model for stock market prediction using python", International Conference on Smart Technologies in Computing, Electrical and Electronics (ICSTCEE 2020)</a:t>
            </a:r>
          </a:p>
        </p:txBody>
      </p:sp>
      <p:sp>
        <p:nvSpPr>
          <p:cNvPr id="45" name="TextBox 44">
            <a:extLst>
              <a:ext uri="{FF2B5EF4-FFF2-40B4-BE49-F238E27FC236}">
                <a16:creationId xmlns:a16="http://schemas.microsoft.com/office/drawing/2014/main" id="{EE49E4C7-FABD-4B52-8BB9-30B7EBEB55CF}"/>
              </a:ext>
            </a:extLst>
          </p:cNvPr>
          <p:cNvSpPr txBox="1"/>
          <p:nvPr/>
        </p:nvSpPr>
        <p:spPr>
          <a:xfrm>
            <a:off x="319410" y="5213883"/>
            <a:ext cx="1339882"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1B0C1"/>
                </a:solidFill>
                <a:effectLst/>
                <a:uLnTx/>
                <a:uFillTx/>
                <a:latin typeface="Corbel"/>
                <a:ea typeface="+mn-ea"/>
                <a:cs typeface="Biome Light" panose="020B0303030204020804" pitchFamily="34" charset="0"/>
              </a:rPr>
              <a:t>Reference: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srgbClr val="31B0C1"/>
              </a:solidFill>
              <a:effectLst/>
              <a:uLnTx/>
              <a:uFillTx/>
              <a:latin typeface="Corbel"/>
              <a:ea typeface="+mn-ea"/>
              <a:cs typeface="Biome Light" panose="020B0303030204020804" pitchFamily="34" charset="0"/>
            </a:endParaRPr>
          </a:p>
        </p:txBody>
      </p:sp>
      <p:pic>
        <p:nvPicPr>
          <p:cNvPr id="6" name="Picture 5">
            <a:extLst>
              <a:ext uri="{FF2B5EF4-FFF2-40B4-BE49-F238E27FC236}">
                <a16:creationId xmlns:a16="http://schemas.microsoft.com/office/drawing/2014/main" id="{48D32D51-F206-4ADE-8D5C-E48940EBA1F8}"/>
              </a:ext>
            </a:extLst>
          </p:cNvPr>
          <p:cNvPicPr>
            <a:picLocks noChangeAspect="1"/>
          </p:cNvPicPr>
          <p:nvPr/>
        </p:nvPicPr>
        <p:blipFill>
          <a:blip r:embed="rId7"/>
          <a:stretch>
            <a:fillRect/>
          </a:stretch>
        </p:blipFill>
        <p:spPr>
          <a:xfrm>
            <a:off x="7405959" y="4847489"/>
            <a:ext cx="3584595" cy="1801885"/>
          </a:xfrm>
          <a:prstGeom prst="rect">
            <a:avLst/>
          </a:prstGeom>
        </p:spPr>
      </p:pic>
      <p:pic>
        <p:nvPicPr>
          <p:cNvPr id="20" name="Graphic 19" descr="Workflow RTL">
            <a:extLst>
              <a:ext uri="{FF2B5EF4-FFF2-40B4-BE49-F238E27FC236}">
                <a16:creationId xmlns:a16="http://schemas.microsoft.com/office/drawing/2014/main" id="{8A89A65E-BB1E-4225-85B9-A6D57BCAE01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1957" y="3377900"/>
            <a:ext cx="547200" cy="547200"/>
          </a:xfrm>
          <a:prstGeom prst="rect">
            <a:avLst/>
          </a:prstGeom>
        </p:spPr>
      </p:pic>
      <p:pic>
        <p:nvPicPr>
          <p:cNvPr id="22" name="Graphic 21" descr="Database">
            <a:extLst>
              <a:ext uri="{FF2B5EF4-FFF2-40B4-BE49-F238E27FC236}">
                <a16:creationId xmlns:a16="http://schemas.microsoft.com/office/drawing/2014/main" id="{EF64B33B-2DBB-4614-BA73-2A3122E9192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6297" y="1884147"/>
            <a:ext cx="547200" cy="547200"/>
          </a:xfrm>
          <a:prstGeom prst="rect">
            <a:avLst/>
          </a:prstGeom>
        </p:spPr>
      </p:pic>
    </p:spTree>
    <p:extLst>
      <p:ext uri="{BB962C8B-B14F-4D97-AF65-F5344CB8AC3E}">
        <p14:creationId xmlns:p14="http://schemas.microsoft.com/office/powerpoint/2010/main" val="280214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7F211-ED25-4BED-862A-17F84B323349}"/>
              </a:ext>
            </a:extLst>
          </p:cNvPr>
          <p:cNvSpPr>
            <a:spLocks noGrp="1"/>
          </p:cNvSpPr>
          <p:nvPr>
            <p:ph type="title"/>
          </p:nvPr>
        </p:nvSpPr>
        <p:spPr>
          <a:xfrm>
            <a:off x="749300" y="609612"/>
            <a:ext cx="10693400" cy="830997"/>
          </a:xfrm>
        </p:spPr>
        <p:txBody>
          <a:bodyPr/>
          <a:lstStyle/>
          <a:p>
            <a:r>
              <a:rPr lang="en-IN" sz="2800" dirty="0">
                <a:latin typeface="Arial" panose="020B0604020202020204" pitchFamily="34" charset="0"/>
                <a:ea typeface="+mn-ea"/>
                <a:cs typeface="+mn-cs"/>
              </a:rPr>
              <a:t>Stock Market Prediction Using Linear Regression and SVM</a:t>
            </a:r>
            <a:endParaRPr lang="en-US" sz="2800" dirty="0">
              <a:latin typeface="Arial" panose="020B0604020202020204" pitchFamily="34" charset="0"/>
              <a:ea typeface="+mn-ea"/>
              <a:cs typeface="+mn-cs"/>
            </a:endParaRPr>
          </a:p>
        </p:txBody>
      </p:sp>
      <p:sp>
        <p:nvSpPr>
          <p:cNvPr id="23" name="Hexagon 22">
            <a:extLst>
              <a:ext uri="{FF2B5EF4-FFF2-40B4-BE49-F238E27FC236}">
                <a16:creationId xmlns:a16="http://schemas.microsoft.com/office/drawing/2014/main" id="{F0A1A17B-E448-478D-B366-2CFA185DCFF1}"/>
              </a:ext>
              <a:ext uri="{C183D7F6-B498-43B3-948B-1728B52AA6E4}">
                <adec:decorative xmlns:adec="http://schemas.microsoft.com/office/drawing/2017/decorative" val="1"/>
              </a:ext>
            </a:extLst>
          </p:cNvPr>
          <p:cNvSpPr/>
          <p:nvPr/>
        </p:nvSpPr>
        <p:spPr>
          <a:xfrm>
            <a:off x="609018" y="1767662"/>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27" name="TextBox 26">
            <a:extLst>
              <a:ext uri="{FF2B5EF4-FFF2-40B4-BE49-F238E27FC236}">
                <a16:creationId xmlns:a16="http://schemas.microsoft.com/office/drawing/2014/main" id="{6C6C253D-36C9-44F4-8675-90C34FED2605}"/>
              </a:ext>
            </a:extLst>
          </p:cNvPr>
          <p:cNvSpPr txBox="1"/>
          <p:nvPr/>
        </p:nvSpPr>
        <p:spPr>
          <a:xfrm>
            <a:off x="1748531" y="1787822"/>
            <a:ext cx="3657600" cy="1134670"/>
          </a:xfrm>
          <a:prstGeom prst="rect">
            <a:avLst/>
          </a:prstGeom>
          <a:solidFill>
            <a:srgbClr val="F2F2F2"/>
          </a:solid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31B0C1"/>
                </a:solidFill>
                <a:effectLst/>
                <a:uLnTx/>
                <a:uFillTx/>
                <a:latin typeface="Corbel"/>
                <a:ea typeface="+mn-ea"/>
                <a:cs typeface="Biome Light" panose="020B0303030204020804" pitchFamily="34" charset="0"/>
              </a:rPr>
              <a:t>Dataset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Biome Light" panose="020B0303030204020804" pitchFamily="34" charset="0"/>
              </a:rPr>
              <a:t>Amazon stock web scrapped from yahoo finance website using Beautiful Soup</a:t>
            </a:r>
            <a:endParaRPr kumimoji="0" lang="en-US" sz="1600" b="0" i="0" u="none" strike="noStrike" kern="1200" cap="none" spc="0" normalizeH="0" baseline="0" noProof="0" dirty="0">
              <a:ln>
                <a:noFill/>
              </a:ln>
              <a:solidFill>
                <a:prstClr val="black"/>
              </a:solidFill>
              <a:effectLst/>
              <a:uLnTx/>
              <a:uFillTx/>
              <a:latin typeface="Calibri Light"/>
              <a:ea typeface="+mn-ea"/>
              <a:cs typeface="Biome Light" panose="020B0303030204020804" pitchFamily="34" charset="0"/>
            </a:endParaRPr>
          </a:p>
        </p:txBody>
      </p:sp>
      <p:sp>
        <p:nvSpPr>
          <p:cNvPr id="35" name="Hexagon 34">
            <a:extLst>
              <a:ext uri="{FF2B5EF4-FFF2-40B4-BE49-F238E27FC236}">
                <a16:creationId xmlns:a16="http://schemas.microsoft.com/office/drawing/2014/main" id="{028B2061-0209-4A04-A925-6106860A6428}"/>
              </a:ext>
              <a:ext uri="{C183D7F6-B498-43B3-948B-1728B52AA6E4}">
                <adec:decorative xmlns:adec="http://schemas.microsoft.com/office/drawing/2017/decorative" val="1"/>
              </a:ext>
            </a:extLst>
          </p:cNvPr>
          <p:cNvSpPr/>
          <p:nvPr/>
        </p:nvSpPr>
        <p:spPr>
          <a:xfrm>
            <a:off x="608357" y="3253263"/>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39" name="TextBox 38">
            <a:extLst>
              <a:ext uri="{FF2B5EF4-FFF2-40B4-BE49-F238E27FC236}">
                <a16:creationId xmlns:a16="http://schemas.microsoft.com/office/drawing/2014/main" id="{A4030424-D8FD-4F06-AAFA-D61CC95ACA5E}"/>
              </a:ext>
            </a:extLst>
          </p:cNvPr>
          <p:cNvSpPr txBox="1"/>
          <p:nvPr/>
        </p:nvSpPr>
        <p:spPr>
          <a:xfrm>
            <a:off x="1747870" y="3274290"/>
            <a:ext cx="3657600" cy="913070"/>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31B0C1"/>
                </a:solidFill>
                <a:effectLst/>
                <a:uLnTx/>
                <a:uFillTx/>
                <a:latin typeface="Corbel"/>
                <a:ea typeface="+mn-ea"/>
                <a:cs typeface="Biome Light" panose="020B0303030204020804" pitchFamily="34" charset="0"/>
              </a:rPr>
              <a:t>Algorithm</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prstClr val="black"/>
                </a:solidFill>
                <a:effectLst/>
                <a:uLnTx/>
                <a:uFillTx/>
                <a:latin typeface="Calibri Light"/>
                <a:ea typeface="+mn-ea"/>
                <a:cs typeface="Biome Light" panose="020B0303030204020804" pitchFamily="34" charset="0"/>
              </a:rPr>
              <a:t>Linear Regression and SVM for prediction of stock prices</a:t>
            </a:r>
            <a:endParaRPr kumimoji="0" lang="en-US" sz="1600" b="0" i="0" u="none" strike="noStrike" kern="1200" cap="none" spc="0" normalizeH="0" baseline="0" noProof="0" dirty="0">
              <a:ln>
                <a:noFill/>
              </a:ln>
              <a:solidFill>
                <a:prstClr val="black"/>
              </a:solidFill>
              <a:effectLst/>
              <a:uLnTx/>
              <a:uFillTx/>
              <a:latin typeface="Calibri Light"/>
              <a:ea typeface="+mn-ea"/>
              <a:cs typeface="Biome Light" panose="020B0303030204020804" pitchFamily="34" charset="0"/>
            </a:endParaRPr>
          </a:p>
        </p:txBody>
      </p:sp>
      <p:sp>
        <p:nvSpPr>
          <p:cNvPr id="40" name="Hexagon 39">
            <a:extLst>
              <a:ext uri="{FF2B5EF4-FFF2-40B4-BE49-F238E27FC236}">
                <a16:creationId xmlns:a16="http://schemas.microsoft.com/office/drawing/2014/main" id="{780DAD27-DE15-43A6-B60E-FFF31828D730}"/>
              </a:ext>
              <a:ext uri="{C183D7F6-B498-43B3-948B-1728B52AA6E4}">
                <adec:decorative xmlns:adec="http://schemas.microsoft.com/office/drawing/2017/decorative" val="1"/>
              </a:ext>
            </a:extLst>
          </p:cNvPr>
          <p:cNvSpPr/>
          <p:nvPr/>
        </p:nvSpPr>
        <p:spPr>
          <a:xfrm>
            <a:off x="6328671" y="1787822"/>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Light"/>
              <a:ea typeface="+mn-ea"/>
              <a:cs typeface="+mn-cs"/>
            </a:endParaRPr>
          </a:p>
        </p:txBody>
      </p:sp>
      <p:pic>
        <p:nvPicPr>
          <p:cNvPr id="41" name="Graphic 40" descr="Clipboard">
            <a:extLst>
              <a:ext uri="{FF2B5EF4-FFF2-40B4-BE49-F238E27FC236}">
                <a16:creationId xmlns:a16="http://schemas.microsoft.com/office/drawing/2014/main" id="{34FD3318-E42D-4BA7-8F4A-7FAFBF35844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511551" y="1906610"/>
            <a:ext cx="548640" cy="548640"/>
          </a:xfrm>
          <a:prstGeom prst="rect">
            <a:avLst/>
          </a:prstGeom>
        </p:spPr>
      </p:pic>
      <p:sp>
        <p:nvSpPr>
          <p:cNvPr id="42" name="TextBox 41">
            <a:extLst>
              <a:ext uri="{FF2B5EF4-FFF2-40B4-BE49-F238E27FC236}">
                <a16:creationId xmlns:a16="http://schemas.microsoft.com/office/drawing/2014/main" id="{5870F69B-22C4-4C4A-AB44-68A723964909}"/>
              </a:ext>
            </a:extLst>
          </p:cNvPr>
          <p:cNvSpPr txBox="1"/>
          <p:nvPr/>
        </p:nvSpPr>
        <p:spPr>
          <a:xfrm>
            <a:off x="7584192" y="1767662"/>
            <a:ext cx="3657600" cy="1962589"/>
          </a:xfrm>
          <a:prstGeom prst="rect">
            <a:avLst/>
          </a:prstGeom>
          <a:solidFill>
            <a:srgbClr val="F2F2F2"/>
          </a:solid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31B0C1"/>
                </a:solidFill>
                <a:effectLst/>
                <a:uLnTx/>
                <a:uFillTx/>
                <a:latin typeface="Corbel"/>
                <a:ea typeface="+mn-ea"/>
                <a:cs typeface="Biome Light" panose="020B0303030204020804" pitchFamily="34" charset="0"/>
              </a:rPr>
              <a:t>Result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prstClr val="black"/>
                </a:solidFill>
                <a:effectLst/>
                <a:uLnTx/>
                <a:uFillTx/>
                <a:latin typeface="Calibri Light"/>
                <a:ea typeface="+mn-ea"/>
                <a:cs typeface="Biome Light" panose="020B0303030204020804" pitchFamily="34" charset="0"/>
              </a:rPr>
              <a:t>Accuracy: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prstClr val="black"/>
                </a:solidFill>
                <a:effectLst/>
                <a:uLnTx/>
                <a:uFillTx/>
                <a:latin typeface="Calibri Light"/>
                <a:ea typeface="+mn-ea"/>
                <a:cs typeface="Biome Light" panose="020B0303030204020804" pitchFamily="34" charset="0"/>
              </a:rPr>
              <a:t>SVM: 94.32%</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prstClr val="black"/>
                </a:solidFill>
                <a:effectLst/>
                <a:uLnTx/>
                <a:uFillTx/>
                <a:latin typeface="Calibri Light"/>
                <a:ea typeface="+mn-ea"/>
                <a:cs typeface="Biome Light" panose="020B0303030204020804" pitchFamily="34" charset="0"/>
              </a:rPr>
              <a:t>Linear Regression:  98.76%</a:t>
            </a:r>
            <a:endParaRPr kumimoji="0" lang="en-US" sz="1600" b="1" i="0" u="none" strike="noStrike" kern="1200" cap="none" spc="0" normalizeH="0" baseline="0" noProof="0" dirty="0">
              <a:ln>
                <a:noFill/>
              </a:ln>
              <a:solidFill>
                <a:srgbClr val="FA6F1A"/>
              </a:solidFill>
              <a:effectLst/>
              <a:uLnTx/>
              <a:uFillTx/>
              <a:latin typeface="Corbel"/>
              <a:ea typeface="+mn-ea"/>
              <a:cs typeface="Biome Light" panose="020B03030302040208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31B0C1"/>
                </a:solidFill>
                <a:effectLst/>
                <a:uLnTx/>
                <a:uFillTx/>
                <a:latin typeface="Corbel"/>
                <a:ea typeface="+mn-ea"/>
                <a:cs typeface="Biome Light" panose="020B0303030204020804" pitchFamily="34" charset="0"/>
              </a:rPr>
              <a:t>Linear regression is better than SVM for prediction of stock price of Amazon.</a:t>
            </a:r>
            <a:endParaRPr kumimoji="0" lang="en-US" sz="1600" b="1" i="0" u="none" strike="noStrike" kern="1200" cap="none" spc="0" normalizeH="0" baseline="0" noProof="0" dirty="0">
              <a:ln>
                <a:noFill/>
              </a:ln>
              <a:solidFill>
                <a:prstClr val="black"/>
              </a:solidFill>
              <a:effectLst/>
              <a:uLnTx/>
              <a:uFillTx/>
              <a:latin typeface="Calibri Light"/>
              <a:ea typeface="+mn-ea"/>
              <a:cs typeface="Biome Light" panose="020B0303030204020804" pitchFamily="34" charset="0"/>
            </a:endParaRPr>
          </a:p>
        </p:txBody>
      </p:sp>
      <p:sp>
        <p:nvSpPr>
          <p:cNvPr id="44" name="TextBox 43">
            <a:extLst>
              <a:ext uri="{FF2B5EF4-FFF2-40B4-BE49-F238E27FC236}">
                <a16:creationId xmlns:a16="http://schemas.microsoft.com/office/drawing/2014/main" id="{2685E9C4-2432-4A73-8151-DFA3927648E9}"/>
              </a:ext>
            </a:extLst>
          </p:cNvPr>
          <p:cNvSpPr txBox="1"/>
          <p:nvPr/>
        </p:nvSpPr>
        <p:spPr>
          <a:xfrm>
            <a:off x="1522757" y="5336075"/>
            <a:ext cx="4636346" cy="1200329"/>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1600" b="0" i="0" u="none" strike="noStrike" kern="1200" cap="none" spc="0" normalizeH="0" baseline="0" noProof="0" dirty="0">
                <a:ln>
                  <a:noFill/>
                </a:ln>
                <a:solidFill>
                  <a:prstClr val="black"/>
                </a:solidFill>
                <a:effectLst/>
                <a:uLnTx/>
                <a:uFillTx/>
                <a:latin typeface="Calibri Light"/>
                <a:ea typeface="+mn-ea"/>
                <a:cs typeface="+mn-cs"/>
              </a:rPr>
              <a:t>B. Panwar, G. </a:t>
            </a:r>
            <a:r>
              <a:rPr kumimoji="0" lang="en-IN" sz="1600" b="0" i="0" u="none" strike="noStrike" kern="1200" cap="none" spc="0" normalizeH="0" baseline="0" noProof="0" dirty="0" err="1">
                <a:ln>
                  <a:noFill/>
                </a:ln>
                <a:solidFill>
                  <a:prstClr val="black"/>
                </a:solidFill>
                <a:effectLst/>
                <a:uLnTx/>
                <a:uFillTx/>
                <a:latin typeface="Calibri Light"/>
                <a:ea typeface="+mn-ea"/>
                <a:cs typeface="+mn-cs"/>
              </a:rPr>
              <a:t>Dhuriya</a:t>
            </a:r>
            <a:r>
              <a:rPr kumimoji="0" lang="en-IN" sz="1600" b="0" i="0" u="none" strike="noStrike" kern="1200" cap="none" spc="0" normalizeH="0" baseline="0" noProof="0" dirty="0">
                <a:ln>
                  <a:noFill/>
                </a:ln>
                <a:solidFill>
                  <a:prstClr val="black"/>
                </a:solidFill>
                <a:effectLst/>
                <a:uLnTx/>
                <a:uFillTx/>
                <a:latin typeface="Calibri Light"/>
                <a:ea typeface="+mn-ea"/>
                <a:cs typeface="+mn-cs"/>
              </a:rPr>
              <a:t>, P. Johri, S. Singh Yadav and N. Gaur, ”Stock Market Prediction Using Linear Regression and SVM,” 2021 International Conference on Advance Computing and Innovative Technologies in Engineering (ICACITE), 2021</a:t>
            </a:r>
            <a:endParaRPr kumimoji="0" lang="en-US" sz="1600" b="0" i="0" u="none" strike="noStrike" kern="1200" cap="none" spc="0" normalizeH="0" baseline="0" noProof="0" dirty="0">
              <a:ln>
                <a:noFill/>
              </a:ln>
              <a:solidFill>
                <a:prstClr val="black"/>
              </a:solidFill>
              <a:effectLst/>
              <a:uLnTx/>
              <a:uFillTx/>
              <a:latin typeface="Calibri Light"/>
              <a:ea typeface="+mn-ea"/>
              <a:cs typeface="Biome Light" panose="020B0303030204020804" pitchFamily="34" charset="0"/>
            </a:endParaRPr>
          </a:p>
        </p:txBody>
      </p:sp>
      <p:sp>
        <p:nvSpPr>
          <p:cNvPr id="45" name="TextBox 44">
            <a:extLst>
              <a:ext uri="{FF2B5EF4-FFF2-40B4-BE49-F238E27FC236}">
                <a16:creationId xmlns:a16="http://schemas.microsoft.com/office/drawing/2014/main" id="{EE49E4C7-FABD-4B52-8BB9-30B7EBEB55CF}"/>
              </a:ext>
            </a:extLst>
          </p:cNvPr>
          <p:cNvSpPr txBox="1"/>
          <p:nvPr/>
        </p:nvSpPr>
        <p:spPr>
          <a:xfrm>
            <a:off x="292777" y="5610441"/>
            <a:ext cx="1339882"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1B0C1"/>
                </a:solidFill>
                <a:effectLst/>
                <a:uLnTx/>
                <a:uFillTx/>
                <a:latin typeface="Corbel"/>
                <a:ea typeface="+mn-ea"/>
                <a:cs typeface="Biome Light" panose="020B0303030204020804" pitchFamily="34" charset="0"/>
              </a:rPr>
              <a:t>Reference: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srgbClr val="31B0C1"/>
              </a:solidFill>
              <a:effectLst/>
              <a:uLnTx/>
              <a:uFillTx/>
              <a:latin typeface="Corbel"/>
              <a:ea typeface="+mn-ea"/>
              <a:cs typeface="Biome Light" panose="020B0303030204020804" pitchFamily="34" charset="0"/>
            </a:endParaRPr>
          </a:p>
        </p:txBody>
      </p:sp>
      <p:pic>
        <p:nvPicPr>
          <p:cNvPr id="5" name="Picture 4">
            <a:extLst>
              <a:ext uri="{FF2B5EF4-FFF2-40B4-BE49-F238E27FC236}">
                <a16:creationId xmlns:a16="http://schemas.microsoft.com/office/drawing/2014/main" id="{4EF80914-99B2-47E6-A27D-21D18BF679B2}"/>
              </a:ext>
            </a:extLst>
          </p:cNvPr>
          <p:cNvPicPr>
            <a:picLocks noChangeAspect="1"/>
          </p:cNvPicPr>
          <p:nvPr/>
        </p:nvPicPr>
        <p:blipFill>
          <a:blip r:embed="rId5"/>
          <a:stretch>
            <a:fillRect/>
          </a:stretch>
        </p:blipFill>
        <p:spPr>
          <a:xfrm>
            <a:off x="6345456" y="3730251"/>
            <a:ext cx="4914898" cy="2939893"/>
          </a:xfrm>
          <a:prstGeom prst="rect">
            <a:avLst/>
          </a:prstGeom>
        </p:spPr>
      </p:pic>
      <p:pic>
        <p:nvPicPr>
          <p:cNvPr id="17" name="Graphic 16" descr="Workflow RTL">
            <a:extLst>
              <a:ext uri="{FF2B5EF4-FFF2-40B4-BE49-F238E27FC236}">
                <a16:creationId xmlns:a16="http://schemas.microsoft.com/office/drawing/2014/main" id="{CB33FCBA-10CD-41AD-A098-FE8D01633D1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1957" y="3377900"/>
            <a:ext cx="547200" cy="547200"/>
          </a:xfrm>
          <a:prstGeom prst="rect">
            <a:avLst/>
          </a:prstGeom>
        </p:spPr>
      </p:pic>
      <p:pic>
        <p:nvPicPr>
          <p:cNvPr id="18" name="Graphic 17" descr="Database">
            <a:extLst>
              <a:ext uri="{FF2B5EF4-FFF2-40B4-BE49-F238E27FC236}">
                <a16:creationId xmlns:a16="http://schemas.microsoft.com/office/drawing/2014/main" id="{A7E1D6B6-355F-43CE-8A02-44D8B5FAB0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6297" y="1884147"/>
            <a:ext cx="547200" cy="547200"/>
          </a:xfrm>
          <a:prstGeom prst="rect">
            <a:avLst/>
          </a:prstGeom>
        </p:spPr>
      </p:pic>
    </p:spTree>
    <p:extLst>
      <p:ext uri="{BB962C8B-B14F-4D97-AF65-F5344CB8AC3E}">
        <p14:creationId xmlns:p14="http://schemas.microsoft.com/office/powerpoint/2010/main" val="1097536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7F211-ED25-4BED-862A-17F84B323349}"/>
              </a:ext>
            </a:extLst>
          </p:cNvPr>
          <p:cNvSpPr>
            <a:spLocks noGrp="1"/>
          </p:cNvSpPr>
          <p:nvPr>
            <p:ph type="title"/>
          </p:nvPr>
        </p:nvSpPr>
        <p:spPr>
          <a:xfrm>
            <a:off x="567580" y="263488"/>
            <a:ext cx="6937011" cy="830997"/>
          </a:xfrm>
        </p:spPr>
        <p:txBody>
          <a:bodyPr/>
          <a:lstStyle/>
          <a:p>
            <a:r>
              <a:rPr lang="en-US" sz="2800" dirty="0">
                <a:latin typeface="Arial" panose="020B0604020202020204" pitchFamily="34" charset="0"/>
                <a:ea typeface="+mn-ea"/>
                <a:cs typeface="+mn-cs"/>
              </a:rPr>
              <a:t>Recursive Stock Price Prediction With Machine Learning And Web Scrapping For Specified Time Period</a:t>
            </a:r>
          </a:p>
        </p:txBody>
      </p:sp>
      <p:sp>
        <p:nvSpPr>
          <p:cNvPr id="23" name="Hexagon 22">
            <a:extLst>
              <a:ext uri="{FF2B5EF4-FFF2-40B4-BE49-F238E27FC236}">
                <a16:creationId xmlns:a16="http://schemas.microsoft.com/office/drawing/2014/main" id="{F0A1A17B-E448-478D-B366-2CFA185DCFF1}"/>
              </a:ext>
              <a:ext uri="{C183D7F6-B498-43B3-948B-1728B52AA6E4}">
                <adec:decorative xmlns:adec="http://schemas.microsoft.com/office/drawing/2017/decorative" val="1"/>
              </a:ext>
            </a:extLst>
          </p:cNvPr>
          <p:cNvSpPr/>
          <p:nvPr/>
        </p:nvSpPr>
        <p:spPr>
          <a:xfrm>
            <a:off x="609018" y="1767662"/>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27" name="TextBox 26">
            <a:extLst>
              <a:ext uri="{FF2B5EF4-FFF2-40B4-BE49-F238E27FC236}">
                <a16:creationId xmlns:a16="http://schemas.microsoft.com/office/drawing/2014/main" id="{6C6C253D-36C9-44F4-8675-90C34FED2605}"/>
              </a:ext>
            </a:extLst>
          </p:cNvPr>
          <p:cNvSpPr txBox="1"/>
          <p:nvPr/>
        </p:nvSpPr>
        <p:spPr>
          <a:xfrm>
            <a:off x="1748531" y="1787822"/>
            <a:ext cx="3657600" cy="1134670"/>
          </a:xfrm>
          <a:prstGeom prst="rect">
            <a:avLst/>
          </a:prstGeom>
          <a:solidFill>
            <a:srgbClr val="F2F2F2"/>
          </a:solid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31B0C1"/>
                </a:solidFill>
                <a:effectLst/>
                <a:uLnTx/>
                <a:uFillTx/>
                <a:latin typeface="Corbel"/>
                <a:ea typeface="+mn-ea"/>
                <a:cs typeface="Biome Light" panose="020B0303030204020804" pitchFamily="34" charset="0"/>
              </a:rPr>
              <a:t>Dataset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Biome Light" panose="020B0303030204020804" pitchFamily="34" charset="0"/>
              </a:rPr>
              <a:t>Data is real time web scrapped from real stock market websites using </a:t>
            </a:r>
            <a:r>
              <a:rPr kumimoji="0" lang="en-IN" sz="1600" b="0" i="0" u="none" strike="noStrike" kern="1200" cap="none" spc="0" normalizeH="0" baseline="0" noProof="0" dirty="0" err="1">
                <a:ln>
                  <a:noFill/>
                </a:ln>
                <a:solidFill>
                  <a:prstClr val="black"/>
                </a:solidFill>
                <a:effectLst/>
                <a:uLnTx/>
                <a:uFillTx/>
                <a:latin typeface="Arial" panose="020B0604020202020204" pitchFamily="34" charset="0"/>
                <a:ea typeface="+mn-ea"/>
                <a:cs typeface="Biome Light" panose="020B0303030204020804" pitchFamily="34" charset="0"/>
              </a:rPr>
              <a:t>BeautifulSoup</a:t>
            </a: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Biome Light" panose="020B0303030204020804" pitchFamily="34" charset="0"/>
              </a:rPr>
              <a:t> and NSE.</a:t>
            </a:r>
            <a:endParaRPr kumimoji="0" lang="en-US" sz="1600" b="0" i="0" u="none" strike="noStrike" kern="1200" cap="none" spc="0" normalizeH="0" baseline="0" noProof="0" dirty="0">
              <a:ln>
                <a:noFill/>
              </a:ln>
              <a:solidFill>
                <a:prstClr val="black"/>
              </a:solidFill>
              <a:effectLst/>
              <a:uLnTx/>
              <a:uFillTx/>
              <a:latin typeface="Calibri Light"/>
              <a:ea typeface="+mn-ea"/>
              <a:cs typeface="Biome Light" panose="020B0303030204020804" pitchFamily="34" charset="0"/>
            </a:endParaRPr>
          </a:p>
        </p:txBody>
      </p:sp>
      <p:sp>
        <p:nvSpPr>
          <p:cNvPr id="29" name="Hexagon 28">
            <a:extLst>
              <a:ext uri="{FF2B5EF4-FFF2-40B4-BE49-F238E27FC236}">
                <a16:creationId xmlns:a16="http://schemas.microsoft.com/office/drawing/2014/main" id="{4848E0C2-70F5-4285-BC8F-4800AA02B1FC}"/>
              </a:ext>
              <a:ext uri="{C183D7F6-B498-43B3-948B-1728B52AA6E4}">
                <adec:decorative xmlns:adec="http://schemas.microsoft.com/office/drawing/2017/decorative" val="1"/>
              </a:ext>
            </a:extLst>
          </p:cNvPr>
          <p:cNvSpPr/>
          <p:nvPr/>
        </p:nvSpPr>
        <p:spPr>
          <a:xfrm>
            <a:off x="7528046" y="871991"/>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33" name="TextBox 32">
            <a:extLst>
              <a:ext uri="{FF2B5EF4-FFF2-40B4-BE49-F238E27FC236}">
                <a16:creationId xmlns:a16="http://schemas.microsoft.com/office/drawing/2014/main" id="{8E7C6F6A-8774-4655-A3AD-62389B258C3E}"/>
              </a:ext>
            </a:extLst>
          </p:cNvPr>
          <p:cNvSpPr txBox="1"/>
          <p:nvPr/>
        </p:nvSpPr>
        <p:spPr>
          <a:xfrm>
            <a:off x="8534400" y="821115"/>
            <a:ext cx="2926672" cy="1630190"/>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31B0C1"/>
                </a:solidFill>
                <a:effectLst/>
                <a:uLnTx/>
                <a:uFillTx/>
                <a:latin typeface="Corbel"/>
                <a:ea typeface="+mn-ea"/>
                <a:cs typeface="Biome Light" panose="020B0303030204020804" pitchFamily="34" charset="0"/>
              </a:rPr>
              <a:t>Steps involved</a:t>
            </a: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Data Collection</a:t>
            </a: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Data preprocessing</a:t>
            </a: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Training the model</a:t>
            </a: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Recursion</a:t>
            </a:r>
          </a:p>
        </p:txBody>
      </p:sp>
      <p:sp>
        <p:nvSpPr>
          <p:cNvPr id="35" name="Hexagon 34">
            <a:extLst>
              <a:ext uri="{FF2B5EF4-FFF2-40B4-BE49-F238E27FC236}">
                <a16:creationId xmlns:a16="http://schemas.microsoft.com/office/drawing/2014/main" id="{028B2061-0209-4A04-A925-6106860A6428}"/>
              </a:ext>
              <a:ext uri="{C183D7F6-B498-43B3-948B-1728B52AA6E4}">
                <adec:decorative xmlns:adec="http://schemas.microsoft.com/office/drawing/2017/decorative" val="1"/>
              </a:ext>
            </a:extLst>
          </p:cNvPr>
          <p:cNvSpPr/>
          <p:nvPr/>
        </p:nvSpPr>
        <p:spPr>
          <a:xfrm>
            <a:off x="608357" y="3253263"/>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39" name="TextBox 38">
            <a:extLst>
              <a:ext uri="{FF2B5EF4-FFF2-40B4-BE49-F238E27FC236}">
                <a16:creationId xmlns:a16="http://schemas.microsoft.com/office/drawing/2014/main" id="{A4030424-D8FD-4F06-AAFA-D61CC95ACA5E}"/>
              </a:ext>
            </a:extLst>
          </p:cNvPr>
          <p:cNvSpPr txBox="1"/>
          <p:nvPr/>
        </p:nvSpPr>
        <p:spPr>
          <a:xfrm>
            <a:off x="1747870" y="3274290"/>
            <a:ext cx="3657600" cy="691471"/>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31B0C1"/>
                </a:solidFill>
                <a:effectLst/>
                <a:uLnTx/>
                <a:uFillTx/>
                <a:latin typeface="Corbel"/>
                <a:ea typeface="+mn-ea"/>
                <a:cs typeface="Biome Light" panose="020B0303030204020804" pitchFamily="34" charset="0"/>
              </a:rPr>
              <a:t>Algorithm</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prstClr val="black"/>
                </a:solidFill>
                <a:effectLst/>
                <a:uLnTx/>
                <a:uFillTx/>
                <a:latin typeface="Calibri Light"/>
                <a:ea typeface="+mn-ea"/>
                <a:cs typeface="Biome Light" panose="020B0303030204020804" pitchFamily="34" charset="0"/>
              </a:rPr>
              <a:t>Random Forest Regression</a:t>
            </a:r>
            <a:endParaRPr kumimoji="0" lang="en-US" sz="1600" b="0" i="0" u="none" strike="noStrike" kern="1200" cap="none" spc="0" normalizeH="0" baseline="0" noProof="0" dirty="0">
              <a:ln>
                <a:noFill/>
              </a:ln>
              <a:solidFill>
                <a:prstClr val="black"/>
              </a:solidFill>
              <a:effectLst/>
              <a:uLnTx/>
              <a:uFillTx/>
              <a:latin typeface="Calibri Light"/>
              <a:ea typeface="+mn-ea"/>
              <a:cs typeface="Biome Light" panose="020B0303030204020804" pitchFamily="34" charset="0"/>
            </a:endParaRPr>
          </a:p>
        </p:txBody>
      </p:sp>
      <p:sp>
        <p:nvSpPr>
          <p:cNvPr id="40" name="Hexagon 39">
            <a:extLst>
              <a:ext uri="{FF2B5EF4-FFF2-40B4-BE49-F238E27FC236}">
                <a16:creationId xmlns:a16="http://schemas.microsoft.com/office/drawing/2014/main" id="{780DAD27-DE15-43A6-B60E-FFF31828D730}"/>
              </a:ext>
              <a:ext uri="{C183D7F6-B498-43B3-948B-1728B52AA6E4}">
                <adec:decorative xmlns:adec="http://schemas.microsoft.com/office/drawing/2017/decorative" val="1"/>
              </a:ext>
            </a:extLst>
          </p:cNvPr>
          <p:cNvSpPr/>
          <p:nvPr/>
        </p:nvSpPr>
        <p:spPr>
          <a:xfrm>
            <a:off x="7528046" y="2538443"/>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Light"/>
              <a:ea typeface="+mn-ea"/>
              <a:cs typeface="+mn-cs"/>
            </a:endParaRPr>
          </a:p>
        </p:txBody>
      </p:sp>
      <p:pic>
        <p:nvPicPr>
          <p:cNvPr id="41" name="Graphic 40" descr="Clipboard">
            <a:extLst>
              <a:ext uri="{FF2B5EF4-FFF2-40B4-BE49-F238E27FC236}">
                <a16:creationId xmlns:a16="http://schemas.microsoft.com/office/drawing/2014/main" id="{34FD3318-E42D-4BA7-8F4A-7FAFBF35844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718867" y="2634757"/>
            <a:ext cx="548640" cy="548640"/>
          </a:xfrm>
          <a:prstGeom prst="rect">
            <a:avLst/>
          </a:prstGeom>
        </p:spPr>
      </p:pic>
      <p:sp>
        <p:nvSpPr>
          <p:cNvPr id="42" name="TextBox 41">
            <a:extLst>
              <a:ext uri="{FF2B5EF4-FFF2-40B4-BE49-F238E27FC236}">
                <a16:creationId xmlns:a16="http://schemas.microsoft.com/office/drawing/2014/main" id="{5870F69B-22C4-4C4A-AB44-68A723964909}"/>
              </a:ext>
            </a:extLst>
          </p:cNvPr>
          <p:cNvSpPr txBox="1"/>
          <p:nvPr/>
        </p:nvSpPr>
        <p:spPr>
          <a:xfrm>
            <a:off x="8614669" y="2618771"/>
            <a:ext cx="3343552" cy="1640449"/>
          </a:xfrm>
          <a:prstGeom prst="rect">
            <a:avLst/>
          </a:prstGeom>
          <a:solidFill>
            <a:srgbClr val="F2F2F2"/>
          </a:solid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31B0C1"/>
                </a:solidFill>
                <a:effectLst/>
                <a:uLnTx/>
                <a:uFillTx/>
                <a:latin typeface="Corbel"/>
                <a:ea typeface="+mn-ea"/>
                <a:cs typeface="Biome Light" panose="020B0303030204020804" pitchFamily="34" charset="0"/>
              </a:rPr>
              <a:t>Result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prstClr val="black"/>
                </a:solidFill>
                <a:effectLst/>
                <a:uLnTx/>
                <a:uFillTx/>
                <a:latin typeface="Calibri Light"/>
                <a:ea typeface="+mn-ea"/>
                <a:cs typeface="Biome Light" panose="020B0303030204020804" pitchFamily="34" charset="0"/>
              </a:rPr>
              <a:t>The plot is made to see the actual and predicted stock prices.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600" b="1" i="0" u="none" strike="noStrike" kern="1200" cap="none" spc="0" normalizeH="0" baseline="0" noProof="0" dirty="0">
              <a:ln>
                <a:noFill/>
              </a:ln>
              <a:solidFill>
                <a:prstClr val="black"/>
              </a:solidFill>
              <a:effectLst/>
              <a:uLnTx/>
              <a:uFillTx/>
              <a:latin typeface="Calibri Light"/>
              <a:ea typeface="+mn-ea"/>
              <a:cs typeface="Biome Light" panose="020B03030302040208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800" b="1" i="0" u="none" strike="noStrike" kern="1200" cap="none" spc="0" normalizeH="0" baseline="0" noProof="0" dirty="0">
              <a:ln>
                <a:noFill/>
              </a:ln>
              <a:solidFill>
                <a:srgbClr val="FA6F1A"/>
              </a:solidFill>
              <a:effectLst/>
              <a:uLnTx/>
              <a:uFillTx/>
              <a:latin typeface="Corbel"/>
              <a:ea typeface="+mn-ea"/>
              <a:cs typeface="Biome Light" panose="020B0303030204020804" pitchFamily="34" charset="0"/>
            </a:endParaRPr>
          </a:p>
        </p:txBody>
      </p:sp>
      <p:sp>
        <p:nvSpPr>
          <p:cNvPr id="44" name="TextBox 43">
            <a:extLst>
              <a:ext uri="{FF2B5EF4-FFF2-40B4-BE49-F238E27FC236}">
                <a16:creationId xmlns:a16="http://schemas.microsoft.com/office/drawing/2014/main" id="{2685E9C4-2432-4A73-8151-DFA3927648E9}"/>
              </a:ext>
            </a:extLst>
          </p:cNvPr>
          <p:cNvSpPr txBox="1"/>
          <p:nvPr/>
        </p:nvSpPr>
        <p:spPr>
          <a:xfrm>
            <a:off x="1522757" y="5222642"/>
            <a:ext cx="4636346" cy="14219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black"/>
                </a:solidFill>
                <a:effectLst/>
                <a:uLnTx/>
                <a:uFillTx/>
                <a:latin typeface="Calibri Light"/>
                <a:ea typeface="+mn-ea"/>
                <a:cs typeface="+mn-cs"/>
              </a:rPr>
              <a:t>B. B. P. Maurya, A. Ray, A. Upadhyay, B. </a:t>
            </a:r>
            <a:r>
              <a:rPr kumimoji="0" lang="en-US" sz="1600" b="0" i="0" u="none" strike="noStrike" kern="1200" cap="none" spc="0" normalizeH="0" baseline="0" noProof="0" dirty="0" err="1">
                <a:ln>
                  <a:noFill/>
                </a:ln>
                <a:solidFill>
                  <a:prstClr val="black"/>
                </a:solidFill>
                <a:effectLst/>
                <a:uLnTx/>
                <a:uFillTx/>
                <a:latin typeface="Calibri Light"/>
                <a:ea typeface="+mn-ea"/>
                <a:cs typeface="+mn-cs"/>
              </a:rPr>
              <a:t>Gour</a:t>
            </a:r>
            <a:r>
              <a:rPr kumimoji="0" lang="en-US" sz="1600" b="0" i="0" u="none" strike="noStrike" kern="1200" cap="none" spc="0" normalizeH="0" baseline="0" noProof="0" dirty="0">
                <a:ln>
                  <a:noFill/>
                </a:ln>
                <a:solidFill>
                  <a:prstClr val="black"/>
                </a:solidFill>
                <a:effectLst/>
                <a:uLnTx/>
                <a:uFillTx/>
                <a:latin typeface="Calibri Light"/>
                <a:ea typeface="+mn-ea"/>
                <a:cs typeface="+mn-cs"/>
              </a:rPr>
              <a:t> and A. U. Khan, ”Recursive Stock Price Prediction With Machine Learning And Web Scrapping For Specified Time Period,” 2019 Sixteenth International Conference on Wireless and Optical Communication Networks (WOCN), 2019</a:t>
            </a:r>
            <a:endParaRPr kumimoji="0" lang="en-US" sz="1600" b="0" i="0" u="none" strike="noStrike" kern="1200" cap="none" spc="0" normalizeH="0" baseline="0" noProof="0" dirty="0">
              <a:ln>
                <a:noFill/>
              </a:ln>
              <a:solidFill>
                <a:prstClr val="black"/>
              </a:solidFill>
              <a:effectLst/>
              <a:uLnTx/>
              <a:uFillTx/>
              <a:latin typeface="Calibri Light"/>
              <a:ea typeface="+mn-ea"/>
              <a:cs typeface="Biome Light" panose="020B0303030204020804" pitchFamily="34" charset="0"/>
            </a:endParaRPr>
          </a:p>
        </p:txBody>
      </p:sp>
      <p:sp>
        <p:nvSpPr>
          <p:cNvPr id="45" name="TextBox 44">
            <a:extLst>
              <a:ext uri="{FF2B5EF4-FFF2-40B4-BE49-F238E27FC236}">
                <a16:creationId xmlns:a16="http://schemas.microsoft.com/office/drawing/2014/main" id="{EE49E4C7-FABD-4B52-8BB9-30B7EBEB55CF}"/>
              </a:ext>
            </a:extLst>
          </p:cNvPr>
          <p:cNvSpPr txBox="1"/>
          <p:nvPr/>
        </p:nvSpPr>
        <p:spPr>
          <a:xfrm>
            <a:off x="292777" y="5610441"/>
            <a:ext cx="1339882"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1B0C1"/>
                </a:solidFill>
                <a:effectLst/>
                <a:uLnTx/>
                <a:uFillTx/>
                <a:latin typeface="Corbel"/>
                <a:ea typeface="+mn-ea"/>
                <a:cs typeface="Biome Light" panose="020B0303030204020804" pitchFamily="34" charset="0"/>
              </a:rPr>
              <a:t>Reference: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srgbClr val="31B0C1"/>
              </a:solidFill>
              <a:effectLst/>
              <a:uLnTx/>
              <a:uFillTx/>
              <a:latin typeface="Corbel"/>
              <a:ea typeface="+mn-ea"/>
              <a:cs typeface="Biome Light" panose="020B0303030204020804" pitchFamily="34" charset="0"/>
            </a:endParaRPr>
          </a:p>
        </p:txBody>
      </p:sp>
      <p:pic>
        <p:nvPicPr>
          <p:cNvPr id="5" name="Picture 4">
            <a:extLst>
              <a:ext uri="{FF2B5EF4-FFF2-40B4-BE49-F238E27FC236}">
                <a16:creationId xmlns:a16="http://schemas.microsoft.com/office/drawing/2014/main" id="{FFFAEB67-B9E3-454A-9A33-941344C0B6F7}"/>
              </a:ext>
            </a:extLst>
          </p:cNvPr>
          <p:cNvPicPr>
            <a:picLocks noChangeAspect="1"/>
          </p:cNvPicPr>
          <p:nvPr/>
        </p:nvPicPr>
        <p:blipFill>
          <a:blip r:embed="rId5"/>
          <a:stretch>
            <a:fillRect/>
          </a:stretch>
        </p:blipFill>
        <p:spPr>
          <a:xfrm>
            <a:off x="6491124" y="3641270"/>
            <a:ext cx="4687728" cy="3003300"/>
          </a:xfrm>
          <a:prstGeom prst="rect">
            <a:avLst/>
          </a:prstGeom>
        </p:spPr>
      </p:pic>
      <p:pic>
        <p:nvPicPr>
          <p:cNvPr id="18" name="Graphic 17" descr="Workflow RTL">
            <a:extLst>
              <a:ext uri="{FF2B5EF4-FFF2-40B4-BE49-F238E27FC236}">
                <a16:creationId xmlns:a16="http://schemas.microsoft.com/office/drawing/2014/main" id="{737F6B89-61BC-46E6-A310-5994835C8CA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1957" y="3377900"/>
            <a:ext cx="547200" cy="547200"/>
          </a:xfrm>
          <a:prstGeom prst="rect">
            <a:avLst/>
          </a:prstGeom>
        </p:spPr>
      </p:pic>
      <p:pic>
        <p:nvPicPr>
          <p:cNvPr id="19" name="Graphic 18" descr="Database">
            <a:extLst>
              <a:ext uri="{FF2B5EF4-FFF2-40B4-BE49-F238E27FC236}">
                <a16:creationId xmlns:a16="http://schemas.microsoft.com/office/drawing/2014/main" id="{59722047-DCB7-46FA-86DC-DEDF0A12B04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6297" y="1884147"/>
            <a:ext cx="547200" cy="547200"/>
          </a:xfrm>
          <a:prstGeom prst="rect">
            <a:avLst/>
          </a:prstGeom>
        </p:spPr>
      </p:pic>
      <p:pic>
        <p:nvPicPr>
          <p:cNvPr id="24" name="Graphic 23" descr="Hourglass">
            <a:extLst>
              <a:ext uri="{FF2B5EF4-FFF2-40B4-BE49-F238E27FC236}">
                <a16:creationId xmlns:a16="http://schemas.microsoft.com/office/drawing/2014/main" id="{44AA463C-76F2-4EC1-BE72-537C949EA1B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20307" y="988713"/>
            <a:ext cx="547200" cy="547200"/>
          </a:xfrm>
          <a:prstGeom prst="rect">
            <a:avLst/>
          </a:prstGeom>
        </p:spPr>
      </p:pic>
    </p:spTree>
    <p:extLst>
      <p:ext uri="{BB962C8B-B14F-4D97-AF65-F5344CB8AC3E}">
        <p14:creationId xmlns:p14="http://schemas.microsoft.com/office/powerpoint/2010/main" val="1652628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29D3C-271B-484C-AA5F-E93866C212F8}"/>
              </a:ext>
            </a:extLst>
          </p:cNvPr>
          <p:cNvSpPr>
            <a:spLocks noGrp="1"/>
          </p:cNvSpPr>
          <p:nvPr>
            <p:ph type="title"/>
          </p:nvPr>
        </p:nvSpPr>
        <p:spPr/>
        <p:txBody>
          <a:bodyPr/>
          <a:lstStyle/>
          <a:p>
            <a:r>
              <a:rPr lang="en-US" dirty="0"/>
              <a:t>Result from Survey Papers</a:t>
            </a:r>
          </a:p>
        </p:txBody>
      </p:sp>
      <p:sp>
        <p:nvSpPr>
          <p:cNvPr id="7" name="Text Placeholder 6">
            <a:extLst>
              <a:ext uri="{FF2B5EF4-FFF2-40B4-BE49-F238E27FC236}">
                <a16:creationId xmlns:a16="http://schemas.microsoft.com/office/drawing/2014/main" id="{F181449B-C538-43A2-A6F8-C75858D8FD10}"/>
              </a:ext>
            </a:extLst>
          </p:cNvPr>
          <p:cNvSpPr>
            <a:spLocks noGrp="1"/>
          </p:cNvSpPr>
          <p:nvPr>
            <p:ph type="body" idx="24"/>
          </p:nvPr>
        </p:nvSpPr>
        <p:spPr/>
        <p:txBody>
          <a:bodyPr/>
          <a:lstStyle/>
          <a:p>
            <a:r>
              <a:rPr lang="en-US" dirty="0"/>
              <a:t>The table shows algorithms which are used in papers and their accuracy. The authors of the different papers have applied different machine learning algorithms to predict the future stock price.</a:t>
            </a:r>
          </a:p>
        </p:txBody>
      </p:sp>
      <p:sp>
        <p:nvSpPr>
          <p:cNvPr id="5" name="Slide Number Placeholder 4">
            <a:extLst>
              <a:ext uri="{FF2B5EF4-FFF2-40B4-BE49-F238E27FC236}">
                <a16:creationId xmlns:a16="http://schemas.microsoft.com/office/drawing/2014/main" id="{FFFA213A-C566-4DE2-A4F6-8F57B17E25D3}"/>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CE5352E-9B9F-4EDC-8769-7FA3D3F814C7}" type="slidenum">
              <a:rPr kumimoji="0" lang="en-US" sz="1000" b="0" i="0" u="none" strike="noStrike" kern="1200" cap="none" spc="0" normalizeH="0" baseline="0" noProof="0" smtClean="0">
                <a:ln>
                  <a:noFill/>
                </a:ln>
                <a:solidFill>
                  <a:srgbClr val="96556D">
                    <a:lumMod val="60000"/>
                    <a:lumOff val="40000"/>
                  </a:srgbClr>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en-US" sz="1000" b="0" i="0" u="none" strike="noStrike" kern="1200" cap="none" spc="0" normalizeH="0" baseline="0" noProof="0" dirty="0">
              <a:ln>
                <a:noFill/>
              </a:ln>
              <a:solidFill>
                <a:srgbClr val="96556D">
                  <a:lumMod val="60000"/>
                  <a:lumOff val="40000"/>
                </a:srgbClr>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90BB21D0-9A40-4774-828B-959B3E667BD8}"/>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5779">
                    <a:lumMod val="60000"/>
                    <a:lumOff val="40000"/>
                  </a:srgbClr>
                </a:solidFill>
                <a:effectLst/>
                <a:uLnTx/>
                <a:uFillTx/>
                <a:latin typeface="Calibri" panose="020F0502020204030204"/>
                <a:ea typeface="+mn-ea"/>
                <a:cs typeface="+mn-cs"/>
              </a:rPr>
              <a:t>12</a:t>
            </a:r>
          </a:p>
        </p:txBody>
      </p:sp>
      <p:graphicFrame>
        <p:nvGraphicFramePr>
          <p:cNvPr id="35" name="Table 34">
            <a:extLst>
              <a:ext uri="{FF2B5EF4-FFF2-40B4-BE49-F238E27FC236}">
                <a16:creationId xmlns:a16="http://schemas.microsoft.com/office/drawing/2014/main" id="{A0936489-2869-46CE-99EA-FE4FCF588186}"/>
              </a:ext>
            </a:extLst>
          </p:cNvPr>
          <p:cNvGraphicFramePr>
            <a:graphicFrameLocks noGrp="1"/>
          </p:cNvGraphicFramePr>
          <p:nvPr>
            <p:extLst>
              <p:ext uri="{D42A27DB-BD31-4B8C-83A1-F6EECF244321}">
                <p14:modId xmlns:p14="http://schemas.microsoft.com/office/powerpoint/2010/main" val="3333030988"/>
              </p:ext>
            </p:extLst>
          </p:nvPr>
        </p:nvGraphicFramePr>
        <p:xfrm>
          <a:off x="2000250" y="2070846"/>
          <a:ext cx="8162926" cy="4539508"/>
        </p:xfrm>
        <a:graphic>
          <a:graphicData uri="http://schemas.openxmlformats.org/drawingml/2006/table">
            <a:tbl>
              <a:tblPr/>
              <a:tblGrid>
                <a:gridCol w="2639752">
                  <a:extLst>
                    <a:ext uri="{9D8B030D-6E8A-4147-A177-3AD203B41FA5}">
                      <a16:colId xmlns:a16="http://schemas.microsoft.com/office/drawing/2014/main" val="3231949852"/>
                    </a:ext>
                  </a:extLst>
                </a:gridCol>
                <a:gridCol w="1137124">
                  <a:extLst>
                    <a:ext uri="{9D8B030D-6E8A-4147-A177-3AD203B41FA5}">
                      <a16:colId xmlns:a16="http://schemas.microsoft.com/office/drawing/2014/main" val="1494355025"/>
                    </a:ext>
                  </a:extLst>
                </a:gridCol>
                <a:gridCol w="1137124">
                  <a:extLst>
                    <a:ext uri="{9D8B030D-6E8A-4147-A177-3AD203B41FA5}">
                      <a16:colId xmlns:a16="http://schemas.microsoft.com/office/drawing/2014/main" val="1655998290"/>
                    </a:ext>
                  </a:extLst>
                </a:gridCol>
                <a:gridCol w="1137124">
                  <a:extLst>
                    <a:ext uri="{9D8B030D-6E8A-4147-A177-3AD203B41FA5}">
                      <a16:colId xmlns:a16="http://schemas.microsoft.com/office/drawing/2014/main" val="3788075509"/>
                    </a:ext>
                  </a:extLst>
                </a:gridCol>
                <a:gridCol w="1137124">
                  <a:extLst>
                    <a:ext uri="{9D8B030D-6E8A-4147-A177-3AD203B41FA5}">
                      <a16:colId xmlns:a16="http://schemas.microsoft.com/office/drawing/2014/main" val="1905941080"/>
                    </a:ext>
                  </a:extLst>
                </a:gridCol>
                <a:gridCol w="974678">
                  <a:extLst>
                    <a:ext uri="{9D8B030D-6E8A-4147-A177-3AD203B41FA5}">
                      <a16:colId xmlns:a16="http://schemas.microsoft.com/office/drawing/2014/main" val="2436229597"/>
                    </a:ext>
                  </a:extLst>
                </a:gridCol>
              </a:tblGrid>
              <a:tr h="522449">
                <a:tc>
                  <a:txBody>
                    <a:bodyPr/>
                    <a:lstStyle/>
                    <a:p>
                      <a:pPr algn="ctr" fontAlgn="b"/>
                      <a:r>
                        <a:rPr lang="en-IN" sz="1100" b="1" i="0" u="none" strike="noStrike">
                          <a:solidFill>
                            <a:srgbClr val="FFFFFF"/>
                          </a:solidFill>
                          <a:effectLst/>
                          <a:latin typeface="Calibri" panose="020F0502020204030204" pitchFamily="34" charset="0"/>
                        </a:rPr>
                        <a:t>Algorithms/Paper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b"/>
                      <a:r>
                        <a:rPr lang="en-IN" sz="1100" b="1" i="0" u="none" strike="noStrike">
                          <a:solidFill>
                            <a:srgbClr val="FFFFFF"/>
                          </a:solidFill>
                          <a:effectLst/>
                          <a:latin typeface="Calibri" panose="020F0502020204030204" pitchFamily="34" charset="0"/>
                        </a:rPr>
                        <a:t>Paper 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b"/>
                      <a:r>
                        <a:rPr lang="en-IN" sz="1100" b="1" i="0" u="none" strike="noStrike">
                          <a:solidFill>
                            <a:srgbClr val="FFFFFF"/>
                          </a:solidFill>
                          <a:effectLst/>
                          <a:latin typeface="Calibri" panose="020F0502020204030204" pitchFamily="34" charset="0"/>
                        </a:rPr>
                        <a:t>Paper II</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b"/>
                      <a:r>
                        <a:rPr lang="en-IN" sz="1100" b="1" i="0" u="none" strike="noStrike">
                          <a:solidFill>
                            <a:srgbClr val="FFFFFF"/>
                          </a:solidFill>
                          <a:effectLst/>
                          <a:latin typeface="Calibri" panose="020F0502020204030204" pitchFamily="34" charset="0"/>
                        </a:rPr>
                        <a:t>Paper III</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b"/>
                      <a:r>
                        <a:rPr lang="en-IN" sz="1100" b="1" i="0" u="none" strike="noStrike">
                          <a:solidFill>
                            <a:srgbClr val="FFFFFF"/>
                          </a:solidFill>
                          <a:effectLst/>
                          <a:latin typeface="Calibri" panose="020F0502020204030204" pitchFamily="34" charset="0"/>
                        </a:rPr>
                        <a:t>Paper V</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b"/>
                      <a:r>
                        <a:rPr lang="en-IN" sz="1100" b="1" i="0" u="none" strike="noStrike">
                          <a:solidFill>
                            <a:srgbClr val="FFFFFF"/>
                          </a:solidFill>
                          <a:effectLst/>
                          <a:latin typeface="Calibri" panose="020F0502020204030204" pitchFamily="34" charset="0"/>
                        </a:rPr>
                        <a:t>Average Accuracy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extLst>
                  <a:ext uri="{0D108BD9-81ED-4DB2-BD59-A6C34878D82A}">
                    <a16:rowId xmlns:a16="http://schemas.microsoft.com/office/drawing/2014/main" val="3250882955"/>
                  </a:ext>
                </a:extLst>
              </a:tr>
              <a:tr h="394739">
                <a:tc>
                  <a:txBody>
                    <a:bodyPr/>
                    <a:lstStyle/>
                    <a:p>
                      <a:pPr algn="ctr" fontAlgn="ctr"/>
                      <a:r>
                        <a:rPr lang="en-IN" sz="800" b="0" i="0" u="none" strike="noStrike">
                          <a:solidFill>
                            <a:srgbClr val="000000"/>
                          </a:solidFill>
                          <a:effectLst/>
                          <a:latin typeface="Arial" panose="020B0604020202020204" pitchFamily="34" charset="0"/>
                        </a:rPr>
                        <a:t>Simple Linear Regression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IN" sz="800" b="0" i="0" u="none" strike="noStrike">
                          <a:solidFill>
                            <a:srgbClr val="000000"/>
                          </a:solidFill>
                          <a:effectLst/>
                          <a:latin typeface="Arial" panose="020B0604020202020204" pitchFamily="34" charset="0"/>
                        </a:rPr>
                        <a:t>97.6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IN" sz="800" b="0" i="0" u="none" strike="noStrike">
                          <a:solidFill>
                            <a:srgbClr val="000000"/>
                          </a:solidFill>
                          <a:effectLst/>
                          <a:latin typeface="Arial" panose="020B0604020202020204" pitchFamily="34" charset="0"/>
                        </a:rPr>
                        <a:t>81.52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IN" sz="800" b="0" i="0" u="none" strike="noStrike">
                          <a:solidFill>
                            <a:srgbClr val="000000"/>
                          </a:solidFill>
                          <a:effectLst/>
                          <a:latin typeface="Times New Roman" panose="02020603050405020304" pitchFamily="18" charset="0"/>
                        </a:rPr>
                        <a:t> -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IN" sz="800" b="0" i="0" u="none" strike="noStrike">
                          <a:solidFill>
                            <a:srgbClr val="000000"/>
                          </a:solidFill>
                          <a:effectLst/>
                          <a:latin typeface="Arial" panose="020B0604020202020204" pitchFamily="34" charset="0"/>
                        </a:rPr>
                        <a:t>98.76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IN" sz="800" b="0" i="0" u="none" strike="noStrike">
                          <a:solidFill>
                            <a:srgbClr val="000000"/>
                          </a:solidFill>
                          <a:effectLst/>
                          <a:latin typeface="Arial" panose="020B0604020202020204" pitchFamily="34" charset="0"/>
                        </a:rPr>
                        <a:t>92.63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615515808"/>
                  </a:ext>
                </a:extLst>
              </a:tr>
              <a:tr h="278640">
                <a:tc>
                  <a:txBody>
                    <a:bodyPr/>
                    <a:lstStyle/>
                    <a:p>
                      <a:pPr algn="ctr" fontAlgn="ctr"/>
                      <a:r>
                        <a:rPr lang="en-IN" sz="800" b="0" i="0" u="none" strike="noStrike">
                          <a:solidFill>
                            <a:srgbClr val="000000"/>
                          </a:solidFill>
                          <a:effectLst/>
                          <a:latin typeface="Arial" panose="020B0604020202020204" pitchFamily="34" charset="0"/>
                        </a:rPr>
                        <a:t>Polynomial Regression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800" b="0" i="0" u="none" strike="noStrike">
                          <a:solidFill>
                            <a:srgbClr val="000000"/>
                          </a:solidFill>
                          <a:effectLst/>
                          <a:latin typeface="Times New Roman" panose="02020603050405020304" pitchFamily="18" charset="0"/>
                        </a:rPr>
                        <a:t> -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800" b="0" i="0" u="none" strike="noStrike">
                          <a:solidFill>
                            <a:srgbClr val="000000"/>
                          </a:solidFill>
                          <a:effectLst/>
                          <a:latin typeface="Arial" panose="020B0604020202020204" pitchFamily="34" charset="0"/>
                        </a:rPr>
                        <a:t>91.45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800" b="0" i="0" u="none" strike="noStrike">
                          <a:solidFill>
                            <a:srgbClr val="000000"/>
                          </a:solidFill>
                          <a:effectLst/>
                          <a:latin typeface="Times New Roman" panose="02020603050405020304" pitchFamily="18" charset="0"/>
                        </a:rPr>
                        <a:t> -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800" b="0" i="0" u="none" strike="noStrike">
                          <a:solidFill>
                            <a:srgbClr val="000000"/>
                          </a:solidFill>
                          <a:effectLst/>
                          <a:latin typeface="Times New Roman" panose="02020603050405020304" pitchFamily="18" charset="0"/>
                        </a:rPr>
                        <a:t> -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800" b="0" i="0" u="none" strike="noStrike">
                          <a:solidFill>
                            <a:srgbClr val="000000"/>
                          </a:solidFill>
                          <a:effectLst/>
                          <a:latin typeface="Arial" panose="020B0604020202020204" pitchFamily="34" charset="0"/>
                        </a:rPr>
                        <a:t>91.45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0236992"/>
                  </a:ext>
                </a:extLst>
              </a:tr>
              <a:tr h="278640">
                <a:tc>
                  <a:txBody>
                    <a:bodyPr/>
                    <a:lstStyle/>
                    <a:p>
                      <a:pPr algn="ctr" fontAlgn="ctr"/>
                      <a:r>
                        <a:rPr lang="en-IN" sz="800" b="0" i="0" u="none" strike="noStrike">
                          <a:solidFill>
                            <a:srgbClr val="000000"/>
                          </a:solidFill>
                          <a:effectLst/>
                          <a:latin typeface="Arial" panose="020B0604020202020204" pitchFamily="34" charset="0"/>
                        </a:rPr>
                        <a:t>Support Vector Regression (SVR)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IN" sz="800" b="0" i="0" u="none" strike="noStrike">
                          <a:solidFill>
                            <a:srgbClr val="000000"/>
                          </a:solidFill>
                          <a:effectLst/>
                          <a:latin typeface="Times New Roman" panose="02020603050405020304" pitchFamily="18" charset="0"/>
                        </a:rPr>
                        <a:t> -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IN" sz="800" b="0" i="0" u="none" strike="noStrike">
                          <a:solidFill>
                            <a:srgbClr val="000000"/>
                          </a:solidFill>
                          <a:effectLst/>
                          <a:latin typeface="Arial" panose="020B0604020202020204" pitchFamily="34" charset="0"/>
                        </a:rPr>
                        <a:t>87.41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IN" sz="800" b="0" i="0" u="none" strike="noStrike">
                          <a:solidFill>
                            <a:srgbClr val="000000"/>
                          </a:solidFill>
                          <a:effectLst/>
                          <a:latin typeface="Times New Roman" panose="02020603050405020304" pitchFamily="18" charset="0"/>
                        </a:rPr>
                        <a:t> -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IN" sz="800" b="0" i="0" u="none" strike="noStrike">
                          <a:solidFill>
                            <a:srgbClr val="000000"/>
                          </a:solidFill>
                          <a:effectLst/>
                          <a:latin typeface="Times New Roman" panose="02020603050405020304" pitchFamily="18" charset="0"/>
                        </a:rPr>
                        <a:t> -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IN" sz="800" b="0" i="0" u="none" strike="noStrike">
                          <a:solidFill>
                            <a:srgbClr val="000000"/>
                          </a:solidFill>
                          <a:effectLst/>
                          <a:latin typeface="Arial" panose="020B0604020202020204" pitchFamily="34" charset="0"/>
                        </a:rPr>
                        <a:t>87.41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2663104672"/>
                  </a:ext>
                </a:extLst>
              </a:tr>
              <a:tr h="278640">
                <a:tc>
                  <a:txBody>
                    <a:bodyPr/>
                    <a:lstStyle/>
                    <a:p>
                      <a:pPr algn="ctr" fontAlgn="ctr"/>
                      <a:r>
                        <a:rPr lang="en-IN" sz="800" b="0" i="0" u="none" strike="noStrike">
                          <a:solidFill>
                            <a:srgbClr val="000000"/>
                          </a:solidFill>
                          <a:effectLst/>
                          <a:latin typeface="Arial" panose="020B0604020202020204" pitchFamily="34" charset="0"/>
                        </a:rPr>
                        <a:t>Decision Tree Regression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800" b="0" i="0" u="none" strike="noStrike">
                          <a:solidFill>
                            <a:srgbClr val="000000"/>
                          </a:solidFill>
                          <a:effectLst/>
                          <a:latin typeface="Times New Roman" panose="02020603050405020304" pitchFamily="18" charset="0"/>
                        </a:rPr>
                        <a:t> -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800" b="0" i="0" u="none" strike="noStrike">
                          <a:solidFill>
                            <a:srgbClr val="000000"/>
                          </a:solidFill>
                          <a:effectLst/>
                          <a:latin typeface="Arial" panose="020B0604020202020204" pitchFamily="34" charset="0"/>
                        </a:rPr>
                        <a:t>98.09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800" b="0" i="0" u="none" strike="noStrike">
                          <a:solidFill>
                            <a:srgbClr val="000000"/>
                          </a:solidFill>
                          <a:effectLst/>
                          <a:latin typeface="Times New Roman" panose="02020603050405020304" pitchFamily="18" charset="0"/>
                        </a:rPr>
                        <a:t> -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800" b="0" i="0" u="none" strike="noStrike">
                          <a:solidFill>
                            <a:srgbClr val="000000"/>
                          </a:solidFill>
                          <a:effectLst/>
                          <a:latin typeface="Times New Roman" panose="02020603050405020304" pitchFamily="18" charset="0"/>
                        </a:rPr>
                        <a:t> -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800" b="0" i="0" u="none" strike="noStrike">
                          <a:solidFill>
                            <a:srgbClr val="000000"/>
                          </a:solidFill>
                          <a:effectLst/>
                          <a:latin typeface="Arial" panose="020B0604020202020204" pitchFamily="34" charset="0"/>
                        </a:rPr>
                        <a:t>98.09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1913407"/>
                  </a:ext>
                </a:extLst>
              </a:tr>
              <a:tr h="278640">
                <a:tc>
                  <a:txBody>
                    <a:bodyPr/>
                    <a:lstStyle/>
                    <a:p>
                      <a:pPr algn="ctr" fontAlgn="ctr"/>
                      <a:r>
                        <a:rPr lang="en-IN" sz="800" b="0" i="0" u="none" strike="noStrike" dirty="0">
                          <a:solidFill>
                            <a:srgbClr val="000000"/>
                          </a:solidFill>
                          <a:effectLst/>
                          <a:latin typeface="Arial" panose="020B0604020202020204" pitchFamily="34" charset="0"/>
                        </a:rPr>
                        <a:t>Random Forest Regression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IN" sz="800" b="0" i="0" u="none" strike="noStrike" dirty="0">
                          <a:solidFill>
                            <a:srgbClr val="000000"/>
                          </a:solidFill>
                          <a:effectLst/>
                          <a:latin typeface="Times New Roman" panose="02020603050405020304" pitchFamily="18" charset="0"/>
                        </a:rPr>
                        <a:t> -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IN" sz="800" b="0" i="0" u="none" strike="noStrike" dirty="0">
                          <a:solidFill>
                            <a:srgbClr val="000000"/>
                          </a:solidFill>
                          <a:effectLst/>
                          <a:latin typeface="Arial" panose="020B0604020202020204" pitchFamily="34" charset="0"/>
                        </a:rPr>
                        <a:t>99.57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IN" sz="800" b="0" i="0" u="none" strike="noStrike" dirty="0">
                          <a:solidFill>
                            <a:srgbClr val="000000"/>
                          </a:solidFill>
                          <a:effectLst/>
                          <a:latin typeface="Times New Roman" panose="02020603050405020304" pitchFamily="18" charset="0"/>
                        </a:rPr>
                        <a:t> -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IN" sz="800" b="0" i="0" u="none" strike="noStrike" dirty="0">
                          <a:solidFill>
                            <a:srgbClr val="000000"/>
                          </a:solidFill>
                          <a:effectLst/>
                          <a:latin typeface="Times New Roman" panose="02020603050405020304" pitchFamily="18" charset="0"/>
                        </a:rPr>
                        <a:t> -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IN" sz="800" b="0" i="0" u="none" strike="noStrike" dirty="0">
                          <a:solidFill>
                            <a:srgbClr val="000000"/>
                          </a:solidFill>
                          <a:effectLst/>
                          <a:latin typeface="Arial" panose="020B0604020202020204" pitchFamily="34" charset="0"/>
                        </a:rPr>
                        <a:t>99.57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736242343"/>
                  </a:ext>
                </a:extLst>
              </a:tr>
              <a:tr h="278640">
                <a:tc>
                  <a:txBody>
                    <a:bodyPr/>
                    <a:lstStyle/>
                    <a:p>
                      <a:pPr algn="ctr" fontAlgn="ctr"/>
                      <a:r>
                        <a:rPr lang="en-IN" sz="800" b="0" i="0" u="none" strike="noStrike">
                          <a:solidFill>
                            <a:srgbClr val="000000"/>
                          </a:solidFill>
                          <a:effectLst/>
                          <a:latin typeface="Arial" panose="020B0604020202020204" pitchFamily="34" charset="0"/>
                        </a:rPr>
                        <a:t>Support Vector Machine (linear)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800" b="0" i="0" u="none" strike="noStrike">
                          <a:solidFill>
                            <a:srgbClr val="000000"/>
                          </a:solidFill>
                          <a:effectLst/>
                          <a:latin typeface="Times New Roman" panose="02020603050405020304" pitchFamily="18" charset="0"/>
                        </a:rPr>
                        <a:t> -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800" b="0" i="0" u="none" strike="noStrike">
                          <a:solidFill>
                            <a:srgbClr val="000000"/>
                          </a:solidFill>
                          <a:effectLst/>
                          <a:latin typeface="Arial" panose="020B0604020202020204" pitchFamily="34" charset="0"/>
                        </a:rPr>
                        <a:t>68.41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800" b="0" i="0" u="none" strike="noStrike">
                          <a:solidFill>
                            <a:srgbClr val="000000"/>
                          </a:solidFill>
                          <a:effectLst/>
                          <a:latin typeface="Arial" panose="020B0604020202020204" pitchFamily="34" charset="0"/>
                        </a:rPr>
                        <a:t>68.2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800" b="0" i="0" u="none" strike="noStrike">
                          <a:solidFill>
                            <a:srgbClr val="000000"/>
                          </a:solidFill>
                          <a:effectLst/>
                          <a:latin typeface="Arial" panose="020B0604020202020204" pitchFamily="34" charset="0"/>
                        </a:rPr>
                        <a:t>94.32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800" b="0" i="0" u="none" strike="noStrike">
                          <a:solidFill>
                            <a:srgbClr val="000000"/>
                          </a:solidFill>
                          <a:effectLst/>
                          <a:latin typeface="Arial" panose="020B0604020202020204" pitchFamily="34" charset="0"/>
                        </a:rPr>
                        <a:t>76.97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2538000"/>
                  </a:ext>
                </a:extLst>
              </a:tr>
              <a:tr h="278640">
                <a:tc>
                  <a:txBody>
                    <a:bodyPr/>
                    <a:lstStyle/>
                    <a:p>
                      <a:pPr algn="ctr" fontAlgn="ctr"/>
                      <a:r>
                        <a:rPr lang="en-IN" sz="800" b="0" i="0" u="none" strike="noStrike">
                          <a:solidFill>
                            <a:srgbClr val="000000"/>
                          </a:solidFill>
                          <a:effectLst/>
                          <a:latin typeface="Arial" panose="020B0604020202020204" pitchFamily="34" charset="0"/>
                        </a:rPr>
                        <a:t>Support Vector Machine (poly)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IN" sz="800" b="0" i="0" u="none" strike="noStrike">
                          <a:solidFill>
                            <a:srgbClr val="000000"/>
                          </a:solidFill>
                          <a:effectLst/>
                          <a:latin typeface="Times New Roman" panose="02020603050405020304" pitchFamily="18" charset="0"/>
                        </a:rPr>
                        <a:t> -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IN" sz="800" b="0" i="0" u="none" strike="noStrike">
                          <a:solidFill>
                            <a:srgbClr val="000000"/>
                          </a:solidFill>
                          <a:effectLst/>
                          <a:latin typeface="Arial" panose="020B0604020202020204" pitchFamily="34" charset="0"/>
                        </a:rPr>
                        <a:t>64.8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IN" sz="800" b="0" i="0" u="none" strike="noStrike">
                          <a:solidFill>
                            <a:srgbClr val="000000"/>
                          </a:solidFill>
                          <a:effectLst/>
                          <a:latin typeface="Times New Roman" panose="02020603050405020304" pitchFamily="18" charset="0"/>
                        </a:rPr>
                        <a:t> -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IN" sz="800" b="0" i="0" u="none" strike="noStrike">
                          <a:solidFill>
                            <a:srgbClr val="000000"/>
                          </a:solidFill>
                          <a:effectLst/>
                          <a:latin typeface="Times New Roman" panose="02020603050405020304" pitchFamily="18" charset="0"/>
                        </a:rPr>
                        <a:t> -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IN" sz="800" b="0" i="0" u="none" strike="noStrike">
                          <a:solidFill>
                            <a:srgbClr val="000000"/>
                          </a:solidFill>
                          <a:effectLst/>
                          <a:latin typeface="Arial" panose="020B0604020202020204" pitchFamily="34" charset="0"/>
                        </a:rPr>
                        <a:t>64.8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169995887"/>
                  </a:ext>
                </a:extLst>
              </a:tr>
              <a:tr h="278640">
                <a:tc>
                  <a:txBody>
                    <a:bodyPr/>
                    <a:lstStyle/>
                    <a:p>
                      <a:pPr algn="ctr" fontAlgn="ctr"/>
                      <a:r>
                        <a:rPr lang="en-IN" sz="800" b="0" i="0" u="none" strike="noStrike">
                          <a:solidFill>
                            <a:srgbClr val="000000"/>
                          </a:solidFill>
                          <a:effectLst/>
                          <a:latin typeface="Arial" panose="020B0604020202020204" pitchFamily="34" charset="0"/>
                        </a:rPr>
                        <a:t>Support Vector Machine (rbf)</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800" b="0" i="0" u="none" strike="noStrike">
                          <a:solidFill>
                            <a:srgbClr val="000000"/>
                          </a:solidFill>
                          <a:effectLst/>
                          <a:latin typeface="Times New Roman" panose="02020603050405020304" pitchFamily="18" charset="0"/>
                        </a:rPr>
                        <a:t> -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800" b="0" i="0" u="none" strike="noStrike">
                          <a:solidFill>
                            <a:srgbClr val="000000"/>
                          </a:solidFill>
                          <a:effectLst/>
                          <a:latin typeface="Arial" panose="020B0604020202020204" pitchFamily="34" charset="0"/>
                        </a:rPr>
                        <a:t>67.86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800" b="0" i="0" u="none" strike="noStrike">
                          <a:solidFill>
                            <a:srgbClr val="000000"/>
                          </a:solidFill>
                          <a:effectLst/>
                          <a:latin typeface="Times New Roman" panose="02020603050405020304" pitchFamily="18" charset="0"/>
                        </a:rPr>
                        <a:t> -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800" b="0" i="0" u="none" strike="noStrike">
                          <a:solidFill>
                            <a:srgbClr val="000000"/>
                          </a:solidFill>
                          <a:effectLst/>
                          <a:latin typeface="Times New Roman" panose="02020603050405020304" pitchFamily="18" charset="0"/>
                        </a:rPr>
                        <a:t> -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800" b="0" i="0" u="none" strike="noStrike">
                          <a:solidFill>
                            <a:srgbClr val="000000"/>
                          </a:solidFill>
                          <a:effectLst/>
                          <a:latin typeface="Arial" panose="020B0604020202020204" pitchFamily="34" charset="0"/>
                        </a:rPr>
                        <a:t>67.86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1649306"/>
                  </a:ext>
                </a:extLst>
              </a:tr>
              <a:tr h="278640">
                <a:tc>
                  <a:txBody>
                    <a:bodyPr/>
                    <a:lstStyle/>
                    <a:p>
                      <a:pPr algn="ctr" fontAlgn="ctr"/>
                      <a:r>
                        <a:rPr lang="en-IN" sz="800" b="0" i="0" u="none" strike="noStrike">
                          <a:solidFill>
                            <a:srgbClr val="000000"/>
                          </a:solidFill>
                          <a:effectLst/>
                          <a:latin typeface="Arial" panose="020B0604020202020204" pitchFamily="34" charset="0"/>
                        </a:rPr>
                        <a:t>Support Vector Machine (sigmoid)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IN" sz="800" b="0" i="0" u="none" strike="noStrike">
                          <a:solidFill>
                            <a:srgbClr val="000000"/>
                          </a:solidFill>
                          <a:effectLst/>
                          <a:latin typeface="Times New Roman" panose="02020603050405020304" pitchFamily="18" charset="0"/>
                        </a:rPr>
                        <a:t> -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IN" sz="800" b="0" i="0" u="none" strike="noStrike">
                          <a:solidFill>
                            <a:srgbClr val="000000"/>
                          </a:solidFill>
                          <a:effectLst/>
                          <a:latin typeface="Arial" panose="020B0604020202020204" pitchFamily="34" charset="0"/>
                        </a:rPr>
                        <a:t>58.65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IN" sz="800" b="0" i="0" u="none" strike="noStrike">
                          <a:solidFill>
                            <a:srgbClr val="000000"/>
                          </a:solidFill>
                          <a:effectLst/>
                          <a:latin typeface="Times New Roman" panose="02020603050405020304" pitchFamily="18" charset="0"/>
                        </a:rPr>
                        <a:t> -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IN" sz="800" b="0" i="0" u="none" strike="noStrike">
                          <a:solidFill>
                            <a:srgbClr val="000000"/>
                          </a:solidFill>
                          <a:effectLst/>
                          <a:latin typeface="Times New Roman" panose="02020603050405020304" pitchFamily="18" charset="0"/>
                        </a:rPr>
                        <a:t> -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IN" sz="800" b="0" i="0" u="none" strike="noStrike">
                          <a:solidFill>
                            <a:srgbClr val="000000"/>
                          </a:solidFill>
                          <a:effectLst/>
                          <a:latin typeface="Arial" panose="020B0604020202020204" pitchFamily="34" charset="0"/>
                        </a:rPr>
                        <a:t>58.65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299225792"/>
                  </a:ext>
                </a:extLst>
              </a:tr>
              <a:tr h="278640">
                <a:tc>
                  <a:txBody>
                    <a:bodyPr/>
                    <a:lstStyle/>
                    <a:p>
                      <a:pPr algn="ctr" fontAlgn="ctr"/>
                      <a:r>
                        <a:rPr lang="en-IN" sz="800" b="0" i="0" u="none" strike="noStrike">
                          <a:solidFill>
                            <a:srgbClr val="000000"/>
                          </a:solidFill>
                          <a:effectLst/>
                          <a:latin typeface="Arial" panose="020B0604020202020204" pitchFamily="34" charset="0"/>
                        </a:rPr>
                        <a:t>K – Nearest Neighbors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800" b="0" i="0" u="none" strike="noStrike">
                          <a:solidFill>
                            <a:srgbClr val="000000"/>
                          </a:solidFill>
                          <a:effectLst/>
                          <a:latin typeface="Times New Roman" panose="02020603050405020304" pitchFamily="18" charset="0"/>
                        </a:rPr>
                        <a:t> -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800" b="0" i="0" u="none" strike="noStrike">
                          <a:solidFill>
                            <a:srgbClr val="000000"/>
                          </a:solidFill>
                          <a:effectLst/>
                          <a:latin typeface="Arial" panose="020B0604020202020204" pitchFamily="34" charset="0"/>
                        </a:rPr>
                        <a:t>61.5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800" b="0" i="0" u="none" strike="noStrike">
                          <a:solidFill>
                            <a:srgbClr val="000000"/>
                          </a:solidFill>
                          <a:effectLst/>
                          <a:latin typeface="Arial" panose="020B0604020202020204" pitchFamily="34" charset="0"/>
                        </a:rPr>
                        <a:t>65.2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800" b="0" i="0" u="none" strike="noStrike">
                          <a:solidFill>
                            <a:srgbClr val="000000"/>
                          </a:solidFill>
                          <a:effectLst/>
                          <a:latin typeface="Times New Roman" panose="02020603050405020304" pitchFamily="18" charset="0"/>
                        </a:rPr>
                        <a:t> -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800" b="0" i="0" u="none" strike="noStrike">
                          <a:solidFill>
                            <a:srgbClr val="000000"/>
                          </a:solidFill>
                          <a:effectLst/>
                          <a:latin typeface="Arial" panose="020B0604020202020204" pitchFamily="34" charset="0"/>
                        </a:rPr>
                        <a:t>63.35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7901716"/>
                  </a:ext>
                </a:extLst>
              </a:tr>
              <a:tr h="278640">
                <a:tc>
                  <a:txBody>
                    <a:bodyPr/>
                    <a:lstStyle/>
                    <a:p>
                      <a:pPr algn="ctr" fontAlgn="ctr"/>
                      <a:r>
                        <a:rPr lang="en-IN" sz="800" b="0" i="0" u="none" strike="noStrike">
                          <a:solidFill>
                            <a:srgbClr val="000000"/>
                          </a:solidFill>
                          <a:effectLst/>
                          <a:latin typeface="Arial" panose="020B0604020202020204" pitchFamily="34" charset="0"/>
                        </a:rPr>
                        <a:t>Logistic Regression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IN" sz="800" b="0" i="0" u="none" strike="noStrike">
                          <a:solidFill>
                            <a:srgbClr val="000000"/>
                          </a:solidFill>
                          <a:effectLst/>
                          <a:latin typeface="Times New Roman" panose="02020603050405020304" pitchFamily="18" charset="0"/>
                        </a:rPr>
                        <a:t> -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IN" sz="800" b="0" i="0" u="none" strike="noStrike">
                          <a:solidFill>
                            <a:srgbClr val="000000"/>
                          </a:solidFill>
                          <a:effectLst/>
                          <a:latin typeface="Arial" panose="020B0604020202020204" pitchFamily="34" charset="0"/>
                        </a:rPr>
                        <a:t>68.27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IN" sz="800" b="0" i="0" u="none" strike="noStrike">
                          <a:solidFill>
                            <a:srgbClr val="000000"/>
                          </a:solidFill>
                          <a:effectLst/>
                          <a:latin typeface="Arial" panose="020B0604020202020204" pitchFamily="34" charset="0"/>
                        </a:rPr>
                        <a:t>78.6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IN" sz="800" b="0" i="0" u="none" strike="noStrike">
                          <a:solidFill>
                            <a:srgbClr val="000000"/>
                          </a:solidFill>
                          <a:effectLst/>
                          <a:latin typeface="Times New Roman" panose="02020603050405020304" pitchFamily="18" charset="0"/>
                        </a:rPr>
                        <a:t> -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IN" sz="800" b="0" i="0" u="none" strike="noStrike">
                          <a:solidFill>
                            <a:srgbClr val="000000"/>
                          </a:solidFill>
                          <a:effectLst/>
                          <a:latin typeface="Arial" panose="020B0604020202020204" pitchFamily="34" charset="0"/>
                        </a:rPr>
                        <a:t>73.435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908374045"/>
                  </a:ext>
                </a:extLst>
              </a:tr>
              <a:tr h="278640">
                <a:tc>
                  <a:txBody>
                    <a:bodyPr/>
                    <a:lstStyle/>
                    <a:p>
                      <a:pPr algn="ctr" fontAlgn="ctr"/>
                      <a:r>
                        <a:rPr lang="en-IN" sz="800" b="0" i="0" u="none" strike="noStrike" dirty="0">
                          <a:solidFill>
                            <a:srgbClr val="000000"/>
                          </a:solidFill>
                          <a:effectLst/>
                          <a:latin typeface="Arial" panose="020B0604020202020204" pitchFamily="34" charset="0"/>
                        </a:rPr>
                        <a:t>Na</a:t>
                      </a:r>
                      <a:r>
                        <a:rPr lang="en-IN" sz="800" b="0" i="0" u="none" strike="noStrike" dirty="0">
                          <a:solidFill>
                            <a:srgbClr val="000000"/>
                          </a:solidFill>
                          <a:effectLst/>
                          <a:latin typeface="Calibri" panose="020F0502020204030204" pitchFamily="34" charset="0"/>
                        </a:rPr>
                        <a:t>ï</a:t>
                      </a:r>
                      <a:r>
                        <a:rPr lang="en-IN" sz="800" b="0" i="0" u="none" strike="noStrike" dirty="0">
                          <a:solidFill>
                            <a:srgbClr val="000000"/>
                          </a:solidFill>
                          <a:effectLst/>
                          <a:latin typeface="Arial" panose="020B0604020202020204" pitchFamily="34" charset="0"/>
                        </a:rPr>
                        <a:t>ve Bayes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800" b="0" i="0" u="none" strike="noStrike">
                          <a:solidFill>
                            <a:srgbClr val="000000"/>
                          </a:solidFill>
                          <a:effectLst/>
                          <a:latin typeface="Times New Roman" panose="02020603050405020304" pitchFamily="18" charset="0"/>
                        </a:rPr>
                        <a:t> -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800" b="0" i="0" u="none" strike="noStrike">
                          <a:solidFill>
                            <a:srgbClr val="000000"/>
                          </a:solidFill>
                          <a:effectLst/>
                          <a:latin typeface="Arial" panose="020B0604020202020204" pitchFamily="34" charset="0"/>
                        </a:rPr>
                        <a:t>67.1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800" b="0" i="0" u="none" strike="noStrike">
                          <a:solidFill>
                            <a:srgbClr val="000000"/>
                          </a:solidFill>
                          <a:effectLst/>
                          <a:latin typeface="Times New Roman" panose="02020603050405020304" pitchFamily="18" charset="0"/>
                        </a:rPr>
                        <a:t> -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800" b="0" i="0" u="none" strike="noStrike">
                          <a:solidFill>
                            <a:srgbClr val="000000"/>
                          </a:solidFill>
                          <a:effectLst/>
                          <a:latin typeface="Times New Roman" panose="02020603050405020304" pitchFamily="18" charset="0"/>
                        </a:rPr>
                        <a:t> -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800" b="0" i="0" u="none" strike="noStrike">
                          <a:solidFill>
                            <a:srgbClr val="000000"/>
                          </a:solidFill>
                          <a:effectLst/>
                          <a:latin typeface="Arial" panose="020B0604020202020204" pitchFamily="34" charset="0"/>
                        </a:rPr>
                        <a:t>67.1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0156676"/>
                  </a:ext>
                </a:extLst>
              </a:tr>
              <a:tr h="278640">
                <a:tc>
                  <a:txBody>
                    <a:bodyPr/>
                    <a:lstStyle/>
                    <a:p>
                      <a:pPr algn="ctr" fontAlgn="ctr"/>
                      <a:r>
                        <a:rPr lang="en-IN" sz="800" b="0" i="0" u="none" strike="noStrike">
                          <a:solidFill>
                            <a:srgbClr val="000000"/>
                          </a:solidFill>
                          <a:effectLst/>
                          <a:latin typeface="Arial" panose="020B0604020202020204" pitchFamily="34" charset="0"/>
                        </a:rPr>
                        <a:t>Decision Tree Classification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IN" sz="800" b="0" i="0" u="none" strike="noStrike">
                          <a:solidFill>
                            <a:srgbClr val="000000"/>
                          </a:solidFill>
                          <a:effectLst/>
                          <a:latin typeface="Times New Roman" panose="02020603050405020304" pitchFamily="18" charset="0"/>
                        </a:rPr>
                        <a:t> -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IN" sz="800" b="0" i="0" u="none" strike="noStrike">
                          <a:solidFill>
                            <a:srgbClr val="000000"/>
                          </a:solidFill>
                          <a:effectLst/>
                          <a:latin typeface="Arial" panose="020B0604020202020204" pitchFamily="34" charset="0"/>
                        </a:rPr>
                        <a:t>57.99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IN" sz="800" b="0" i="0" u="none" strike="noStrike">
                          <a:solidFill>
                            <a:srgbClr val="000000"/>
                          </a:solidFill>
                          <a:effectLst/>
                          <a:latin typeface="Times New Roman" panose="02020603050405020304" pitchFamily="18" charset="0"/>
                        </a:rPr>
                        <a:t> -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IN" sz="800" b="0" i="0" u="none" strike="noStrike">
                          <a:solidFill>
                            <a:srgbClr val="000000"/>
                          </a:solidFill>
                          <a:effectLst/>
                          <a:latin typeface="Times New Roman" panose="02020603050405020304" pitchFamily="18" charset="0"/>
                        </a:rPr>
                        <a:t> -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IN" sz="800" b="0" i="0" u="none" strike="noStrike">
                          <a:solidFill>
                            <a:srgbClr val="000000"/>
                          </a:solidFill>
                          <a:effectLst/>
                          <a:latin typeface="Arial" panose="020B0604020202020204" pitchFamily="34" charset="0"/>
                        </a:rPr>
                        <a:t>57.99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282697213"/>
                  </a:ext>
                </a:extLst>
              </a:tr>
              <a:tr h="278640">
                <a:tc>
                  <a:txBody>
                    <a:bodyPr/>
                    <a:lstStyle/>
                    <a:p>
                      <a:pPr algn="ctr" fontAlgn="ctr"/>
                      <a:r>
                        <a:rPr lang="en-IN" sz="800" b="0" i="0" u="none" strike="noStrike">
                          <a:solidFill>
                            <a:srgbClr val="000000"/>
                          </a:solidFill>
                          <a:effectLst/>
                          <a:latin typeface="Arial" panose="020B0604020202020204" pitchFamily="34" charset="0"/>
                        </a:rPr>
                        <a:t>Random Forest Classification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800" b="0" i="0" u="none" strike="noStrike">
                          <a:solidFill>
                            <a:srgbClr val="000000"/>
                          </a:solidFill>
                          <a:effectLst/>
                          <a:latin typeface="Times New Roman" panose="02020603050405020304" pitchFamily="18" charset="0"/>
                        </a:rPr>
                        <a:t> -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800" b="0" i="0" u="none" strike="noStrike">
                          <a:solidFill>
                            <a:srgbClr val="000000"/>
                          </a:solidFill>
                          <a:effectLst/>
                          <a:latin typeface="Arial" panose="020B0604020202020204" pitchFamily="34" charset="0"/>
                        </a:rPr>
                        <a:t>63.33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800" b="0" i="0" u="none" strike="noStrike">
                          <a:solidFill>
                            <a:srgbClr val="000000"/>
                          </a:solidFill>
                          <a:effectLst/>
                          <a:latin typeface="Arial" panose="020B0604020202020204" pitchFamily="34" charset="0"/>
                        </a:rPr>
                        <a:t>80.7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800" b="0" i="0" u="none" strike="noStrike">
                          <a:solidFill>
                            <a:srgbClr val="000000"/>
                          </a:solidFill>
                          <a:effectLst/>
                          <a:latin typeface="Times New Roman" panose="02020603050405020304" pitchFamily="18" charset="0"/>
                        </a:rPr>
                        <a:t> -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800" b="0" i="0" u="none" strike="noStrike" dirty="0">
                          <a:solidFill>
                            <a:srgbClr val="000000"/>
                          </a:solidFill>
                          <a:effectLst/>
                          <a:latin typeface="Arial" panose="020B0604020202020204" pitchFamily="34" charset="0"/>
                        </a:rPr>
                        <a:t>72.015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1684125"/>
                  </a:ext>
                </a:extLst>
              </a:tr>
            </a:tbl>
          </a:graphicData>
        </a:graphic>
      </p:graphicFrame>
    </p:spTree>
    <p:extLst>
      <p:ext uri="{BB962C8B-B14F-4D97-AF65-F5344CB8AC3E}">
        <p14:creationId xmlns:p14="http://schemas.microsoft.com/office/powerpoint/2010/main" val="148855744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29D3C-271B-484C-AA5F-E93866C212F8}"/>
              </a:ext>
            </a:extLst>
          </p:cNvPr>
          <p:cNvSpPr>
            <a:spLocks noGrp="1"/>
          </p:cNvSpPr>
          <p:nvPr>
            <p:ph type="title"/>
          </p:nvPr>
        </p:nvSpPr>
        <p:spPr/>
        <p:txBody>
          <a:bodyPr/>
          <a:lstStyle/>
          <a:p>
            <a:r>
              <a:rPr lang="en-US" dirty="0"/>
              <a:t>Result from our implementation</a:t>
            </a:r>
          </a:p>
        </p:txBody>
      </p:sp>
      <p:sp>
        <p:nvSpPr>
          <p:cNvPr id="7" name="Text Placeholder 6">
            <a:extLst>
              <a:ext uri="{FF2B5EF4-FFF2-40B4-BE49-F238E27FC236}">
                <a16:creationId xmlns:a16="http://schemas.microsoft.com/office/drawing/2014/main" id="{F181449B-C538-43A2-A6F8-C75858D8FD10}"/>
              </a:ext>
            </a:extLst>
          </p:cNvPr>
          <p:cNvSpPr>
            <a:spLocks noGrp="1"/>
          </p:cNvSpPr>
          <p:nvPr>
            <p:ph type="body" idx="24"/>
          </p:nvPr>
        </p:nvSpPr>
        <p:spPr>
          <a:xfrm>
            <a:off x="836614" y="1377833"/>
            <a:ext cx="9535686" cy="1773740"/>
          </a:xfrm>
        </p:spPr>
        <p:txBody>
          <a:bodyPr>
            <a:normAutofit/>
          </a:bodyPr>
          <a:lstStyle/>
          <a:p>
            <a:r>
              <a:rPr lang="en-US" dirty="0"/>
              <a:t>Algorithms implemented:</a:t>
            </a:r>
          </a:p>
          <a:p>
            <a:pPr marL="342900" indent="-342900">
              <a:buAutoNum type="arabicPeriod"/>
            </a:pPr>
            <a:r>
              <a:rPr lang="en-US" dirty="0"/>
              <a:t>Simple Linear Regression</a:t>
            </a:r>
          </a:p>
          <a:p>
            <a:pPr marL="342900" indent="-342900">
              <a:buAutoNum type="arabicPeriod"/>
            </a:pPr>
            <a:r>
              <a:rPr lang="en-US" dirty="0"/>
              <a:t>Decision Tree Regression</a:t>
            </a:r>
          </a:p>
          <a:p>
            <a:pPr marL="342900" indent="-342900">
              <a:buAutoNum type="arabicPeriod"/>
            </a:pPr>
            <a:r>
              <a:rPr lang="en-US" dirty="0"/>
              <a:t>Random Forest Regression</a:t>
            </a:r>
          </a:p>
          <a:p>
            <a:pPr marL="342900" indent="-342900">
              <a:buAutoNum type="arabicPeriod"/>
            </a:pPr>
            <a:r>
              <a:rPr lang="en-US" dirty="0"/>
              <a:t>Long Short Term Memory (LSTM)</a:t>
            </a:r>
          </a:p>
          <a:p>
            <a:endParaRPr lang="en-US" dirty="0"/>
          </a:p>
          <a:p>
            <a:pPr marL="342900" indent="-342900">
              <a:buAutoNum type="arabicPeriod"/>
            </a:pPr>
            <a:endParaRPr lang="en-US" dirty="0"/>
          </a:p>
          <a:p>
            <a:endParaRPr lang="en-US" dirty="0"/>
          </a:p>
        </p:txBody>
      </p:sp>
      <p:sp>
        <p:nvSpPr>
          <p:cNvPr id="5" name="Slide Number Placeholder 4">
            <a:extLst>
              <a:ext uri="{FF2B5EF4-FFF2-40B4-BE49-F238E27FC236}">
                <a16:creationId xmlns:a16="http://schemas.microsoft.com/office/drawing/2014/main" id="{FFFA213A-C566-4DE2-A4F6-8F57B17E25D3}"/>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CE5352E-9B9F-4EDC-8769-7FA3D3F814C7}" type="slidenum">
              <a:rPr kumimoji="0" lang="en-US" sz="1000" b="0" i="0" u="none" strike="noStrike" kern="1200" cap="none" spc="0" normalizeH="0" baseline="0" noProof="0" smtClean="0">
                <a:ln>
                  <a:noFill/>
                </a:ln>
                <a:solidFill>
                  <a:srgbClr val="96556D">
                    <a:lumMod val="60000"/>
                    <a:lumOff val="40000"/>
                  </a:srgbClr>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14</a:t>
            </a:fld>
            <a:endParaRPr kumimoji="0" lang="en-US" sz="1000" b="0" i="0" u="none" strike="noStrike" kern="1200" cap="none" spc="0" normalizeH="0" baseline="0" noProof="0" dirty="0">
              <a:ln>
                <a:noFill/>
              </a:ln>
              <a:solidFill>
                <a:srgbClr val="96556D">
                  <a:lumMod val="60000"/>
                  <a:lumOff val="40000"/>
                </a:srgbClr>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90BB21D0-9A40-4774-828B-959B3E667BD8}"/>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5779">
                    <a:lumMod val="60000"/>
                    <a:lumOff val="40000"/>
                  </a:srgbClr>
                </a:solidFill>
                <a:effectLst/>
                <a:uLnTx/>
                <a:uFillTx/>
                <a:latin typeface="Calibri" panose="020F0502020204030204"/>
                <a:ea typeface="+mn-ea"/>
                <a:cs typeface="+mn-cs"/>
              </a:rPr>
              <a:t>12</a:t>
            </a:r>
          </a:p>
        </p:txBody>
      </p:sp>
      <p:graphicFrame>
        <p:nvGraphicFramePr>
          <p:cNvPr id="9" name="Object 8">
            <a:extLst>
              <a:ext uri="{FF2B5EF4-FFF2-40B4-BE49-F238E27FC236}">
                <a16:creationId xmlns:a16="http://schemas.microsoft.com/office/drawing/2014/main" id="{681849C0-9879-43F1-85BD-25F7B9630B5B}"/>
              </a:ext>
            </a:extLst>
          </p:cNvPr>
          <p:cNvGraphicFramePr>
            <a:graphicFrameLocks noChangeAspect="1"/>
          </p:cNvGraphicFramePr>
          <p:nvPr>
            <p:extLst>
              <p:ext uri="{D42A27DB-BD31-4B8C-83A1-F6EECF244321}">
                <p14:modId xmlns:p14="http://schemas.microsoft.com/office/powerpoint/2010/main" val="393708232"/>
              </p:ext>
            </p:extLst>
          </p:nvPr>
        </p:nvGraphicFramePr>
        <p:xfrm>
          <a:off x="1141205" y="3728814"/>
          <a:ext cx="9909590" cy="1180535"/>
        </p:xfrm>
        <a:graphic>
          <a:graphicData uri="http://schemas.openxmlformats.org/presentationml/2006/ole">
            <mc:AlternateContent xmlns:mc="http://schemas.openxmlformats.org/markup-compatibility/2006">
              <mc:Choice xmlns:v="urn:schemas-microsoft-com:vml" Requires="v">
                <p:oleObj spid="_x0000_s1030" name="Worksheet" r:id="rId3" imgW="7741778" imgH="922224" progId="Excel.Sheet.12">
                  <p:embed/>
                </p:oleObj>
              </mc:Choice>
              <mc:Fallback>
                <p:oleObj name="Worksheet" r:id="rId3" imgW="7741778" imgH="922224" progId="Excel.Sheet.12">
                  <p:embed/>
                  <p:pic>
                    <p:nvPicPr>
                      <p:cNvPr id="0" name=""/>
                      <p:cNvPicPr/>
                      <p:nvPr/>
                    </p:nvPicPr>
                    <p:blipFill>
                      <a:blip r:embed="rId4"/>
                      <a:stretch>
                        <a:fillRect/>
                      </a:stretch>
                    </p:blipFill>
                    <p:spPr>
                      <a:xfrm>
                        <a:off x="1141205" y="3728814"/>
                        <a:ext cx="9909590" cy="1180535"/>
                      </a:xfrm>
                      <a:prstGeom prst="rect">
                        <a:avLst/>
                      </a:prstGeom>
                    </p:spPr>
                  </p:pic>
                </p:oleObj>
              </mc:Fallback>
            </mc:AlternateContent>
          </a:graphicData>
        </a:graphic>
      </p:graphicFrame>
    </p:spTree>
    <p:extLst>
      <p:ext uri="{BB962C8B-B14F-4D97-AF65-F5344CB8AC3E}">
        <p14:creationId xmlns:p14="http://schemas.microsoft.com/office/powerpoint/2010/main" val="335468921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DD782-A32D-449C-88BB-32C20AD0440C}"/>
              </a:ext>
            </a:extLst>
          </p:cNvPr>
          <p:cNvSpPr>
            <a:spLocks noGrp="1"/>
          </p:cNvSpPr>
          <p:nvPr>
            <p:ph type="title"/>
          </p:nvPr>
        </p:nvSpPr>
        <p:spPr/>
        <p:txBody>
          <a:bodyPr/>
          <a:lstStyle/>
          <a:p>
            <a:r>
              <a:rPr lang="en-US" dirty="0"/>
              <a:t>Conclusion</a:t>
            </a:r>
          </a:p>
        </p:txBody>
      </p:sp>
      <p:sp>
        <p:nvSpPr>
          <p:cNvPr id="9" name="Text Placeholder 8">
            <a:extLst>
              <a:ext uri="{FF2B5EF4-FFF2-40B4-BE49-F238E27FC236}">
                <a16:creationId xmlns:a16="http://schemas.microsoft.com/office/drawing/2014/main" id="{CE6E91F2-D311-41D1-B83F-F5FA4D687BDA}"/>
              </a:ext>
            </a:extLst>
          </p:cNvPr>
          <p:cNvSpPr>
            <a:spLocks noGrp="1"/>
          </p:cNvSpPr>
          <p:nvPr>
            <p:ph type="body" idx="24"/>
          </p:nvPr>
        </p:nvSpPr>
        <p:spPr>
          <a:xfrm>
            <a:off x="6096000" y="884931"/>
            <a:ext cx="5699305" cy="3127775"/>
          </a:xfrm>
        </p:spPr>
        <p:txBody>
          <a:bodyPr>
            <a:normAutofit/>
          </a:bodyPr>
          <a:lstStyle/>
          <a:p>
            <a:r>
              <a:rPr lang="en-US" dirty="0"/>
              <a:t>We implemented the Simple Linear Regression algorithm, Decision Tree Regression algorithm, Random Forest Regression algorithm and Long Short-Term Memory algorithm on the Stock market data from 4 January 2010 to 31 December 2020 to predict its stock price.</a:t>
            </a:r>
          </a:p>
          <a:p>
            <a:r>
              <a:rPr lang="en-US" dirty="0"/>
              <a:t>As the results show, the lowest RMSE was found for Simple Linear Regression algorithm. This was the best from all the four algorithms. The next was Random Forest followed by Decision tree algorithm to predict the nearest close value of the stock price. The most RMSE was found for LSTM.</a:t>
            </a:r>
          </a:p>
        </p:txBody>
      </p:sp>
      <p:sp>
        <p:nvSpPr>
          <p:cNvPr id="7" name="Text Placeholder 6">
            <a:extLst>
              <a:ext uri="{FF2B5EF4-FFF2-40B4-BE49-F238E27FC236}">
                <a16:creationId xmlns:a16="http://schemas.microsoft.com/office/drawing/2014/main" id="{D362444E-78D0-44AE-8FB5-D8B4B1A993FA}"/>
              </a:ext>
            </a:extLst>
          </p:cNvPr>
          <p:cNvSpPr>
            <a:spLocks noGrp="1"/>
          </p:cNvSpPr>
          <p:nvPr>
            <p:ph type="body" sz="quarter" idx="15"/>
          </p:nvPr>
        </p:nvSpPr>
        <p:spPr>
          <a:xfrm>
            <a:off x="6096000" y="4098737"/>
            <a:ext cx="3757265" cy="3891772"/>
          </a:xfrm>
        </p:spPr>
        <p:txBody>
          <a:bodyPr>
            <a:normAutofit/>
          </a:bodyPr>
          <a:lstStyle/>
          <a:p>
            <a:r>
              <a:rPr lang="en-US" sz="1800" dirty="0"/>
              <a:t>Ranking all the four algorithms from best to least to predict the close value of stock price are:</a:t>
            </a:r>
          </a:p>
          <a:p>
            <a:r>
              <a:rPr lang="en-US" sz="1800" dirty="0"/>
              <a:t>I - Simple Linear Regression</a:t>
            </a:r>
          </a:p>
          <a:p>
            <a:r>
              <a:rPr lang="en-US" sz="1800" dirty="0"/>
              <a:t>II - Random Forest Regression</a:t>
            </a:r>
          </a:p>
          <a:p>
            <a:r>
              <a:rPr lang="en-US" sz="1800" dirty="0"/>
              <a:t>III - Decision Tree Regression</a:t>
            </a:r>
          </a:p>
          <a:p>
            <a:r>
              <a:rPr lang="en-US" sz="1800" dirty="0"/>
              <a:t>IV - Long Short-Term Memory</a:t>
            </a:r>
          </a:p>
        </p:txBody>
      </p:sp>
      <p:sp>
        <p:nvSpPr>
          <p:cNvPr id="5" name="Slide Number Placeholder 4">
            <a:extLst>
              <a:ext uri="{FF2B5EF4-FFF2-40B4-BE49-F238E27FC236}">
                <a16:creationId xmlns:a16="http://schemas.microsoft.com/office/drawing/2014/main" id="{03858680-B75A-4CFD-9296-83EBD38B5829}"/>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CE5352E-9B9F-4EDC-8769-7FA3D3F814C7}" type="slidenum">
              <a:rPr kumimoji="0" lang="en-US" sz="1000" b="0" i="0" u="none" strike="noStrike" kern="1200" cap="none" spc="0" normalizeH="0" baseline="0" noProof="0" smtClean="0">
                <a:ln>
                  <a:noFill/>
                </a:ln>
                <a:solidFill>
                  <a:srgbClr val="96556D">
                    <a:lumMod val="60000"/>
                    <a:lumOff val="40000"/>
                  </a:srgbClr>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15</a:t>
            </a:fld>
            <a:endParaRPr kumimoji="0" lang="en-US" sz="1000" b="0" i="0" u="none" strike="noStrike" kern="1200" cap="none" spc="0" normalizeH="0" baseline="0" noProof="0" dirty="0">
              <a:ln>
                <a:noFill/>
              </a:ln>
              <a:solidFill>
                <a:srgbClr val="96556D">
                  <a:lumMod val="60000"/>
                  <a:lumOff val="40000"/>
                </a:srgbClr>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75310B28-DE98-47F1-BCAF-54C564107FD8}"/>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5779">
                    <a:lumMod val="60000"/>
                    <a:lumOff val="40000"/>
                  </a:srgbClr>
                </a:solidFill>
                <a:effectLst/>
                <a:uLnTx/>
                <a:uFillTx/>
                <a:latin typeface="Calibri" panose="020F0502020204030204"/>
                <a:ea typeface="+mn-ea"/>
                <a:cs typeface="+mn-cs"/>
              </a:rPr>
              <a:t>13</a:t>
            </a:r>
          </a:p>
        </p:txBody>
      </p:sp>
      <p:pic>
        <p:nvPicPr>
          <p:cNvPr id="14" name="Picture Placeholder 13">
            <a:extLst>
              <a:ext uri="{FF2B5EF4-FFF2-40B4-BE49-F238E27FC236}">
                <a16:creationId xmlns:a16="http://schemas.microsoft.com/office/drawing/2014/main" id="{B991BAB7-5FD3-48ED-934C-378B016031A7}"/>
              </a:ext>
            </a:extLst>
          </p:cNvPr>
          <p:cNvPicPr>
            <a:picLocks noGrp="1" noChangeAspect="1"/>
          </p:cNvPicPr>
          <p:nvPr>
            <p:ph type="pic" sz="quarter" idx="26"/>
          </p:nvPr>
        </p:nvPicPr>
        <p:blipFill rotWithShape="1">
          <a:blip r:embed="rId2"/>
          <a:srcRect t="1042" b="9043"/>
          <a:stretch/>
        </p:blipFill>
        <p:spPr>
          <a:xfrm>
            <a:off x="2040340" y="2277360"/>
            <a:ext cx="2029968" cy="3533263"/>
          </a:xfrm>
        </p:spPr>
      </p:pic>
    </p:spTree>
    <p:extLst>
      <p:ext uri="{BB962C8B-B14F-4D97-AF65-F5344CB8AC3E}">
        <p14:creationId xmlns:p14="http://schemas.microsoft.com/office/powerpoint/2010/main" val="348264513"/>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TAKEAWAY</a:t>
            </a:r>
          </a:p>
        </p:txBody>
      </p:sp>
      <p:sp>
        <p:nvSpPr>
          <p:cNvPr id="6" name="Content Placeholder 5"/>
          <p:cNvSpPr>
            <a:spLocks noGrp="1"/>
          </p:cNvSpPr>
          <p:nvPr>
            <p:ph idx="1"/>
          </p:nvPr>
        </p:nvSpPr>
        <p:spPr/>
        <p:txBody>
          <a:bodyPr>
            <a:normAutofit lnSpcReduction="10000"/>
          </a:bodyPr>
          <a:lstStyle/>
          <a:p>
            <a:r>
              <a:rPr lang="en-US" sz="1800" dirty="0">
                <a:latin typeface="Times New Roman" panose="02020603050405020304" pitchFamily="18" charset="0"/>
              </a:rPr>
              <a:t>Prediction of stock price in advance is a very good advantage for the companies as they can yield a very significant profit for their business. This ultimately benefits the customers. </a:t>
            </a:r>
          </a:p>
          <a:p>
            <a:endParaRPr lang="en-US" sz="1800" dirty="0">
              <a:latin typeface="Times New Roman" panose="02020603050405020304" pitchFamily="18" charset="0"/>
            </a:endParaRPr>
          </a:p>
          <a:p>
            <a:r>
              <a:rPr lang="en-US" sz="1800" dirty="0">
                <a:latin typeface="Times New Roman" panose="02020603050405020304" pitchFamily="18" charset="0"/>
              </a:rPr>
              <a:t>Stock market trading being the most important factor in business and finance, it was necessary to develop a model that can predict the stock prices of future based on the factors which were currently in identified.</a:t>
            </a:r>
          </a:p>
          <a:p>
            <a:endParaRPr lang="en-US" sz="1800" dirty="0">
              <a:latin typeface="Times New Roman" panose="02020603050405020304" pitchFamily="18" charset="0"/>
            </a:endParaRPr>
          </a:p>
          <a:p>
            <a:r>
              <a:rPr lang="en-US" sz="1800" dirty="0">
                <a:latin typeface="Times New Roman" panose="02020603050405020304" pitchFamily="18" charset="0"/>
              </a:rPr>
              <a:t>The papers have different datasets and some of them even have real time data as it is web scrapped from websites. The survey shows the algorithms used in papers and their accuracy for developing the model with respect to their dataset.</a:t>
            </a:r>
          </a:p>
          <a:p>
            <a:endParaRPr lang="en-US" sz="1800" dirty="0">
              <a:latin typeface="Times New Roman" panose="02020603050405020304" pitchFamily="18" charset="0"/>
            </a:endParaRPr>
          </a:p>
        </p:txBody>
      </p:sp>
      <p:sp>
        <p:nvSpPr>
          <p:cNvPr id="9" name="Slide Number Placeholder 2">
            <a:extLst>
              <a:ext uri="{FF2B5EF4-FFF2-40B4-BE49-F238E27FC236}">
                <a16:creationId xmlns:a16="http://schemas.microsoft.com/office/drawing/2014/main" id="{51533C5E-0C9F-49EB-87D1-B0893197B60C}"/>
              </a:ext>
            </a:extLst>
          </p:cNvPr>
          <p:cNvSpPr txBox="1">
            <a:spLocks/>
          </p:cNvSpPr>
          <p:nvPr/>
        </p:nvSpPr>
        <p:spPr>
          <a:xfrm>
            <a:off x="11551918" y="6275545"/>
            <a:ext cx="302281" cy="365760"/>
          </a:xfrm>
          <a:prstGeom prst="rect">
            <a:avLst/>
          </a:prstGeom>
          <a:solidFill>
            <a:sysClr val="window" lastClr="FFFFFF">
              <a:alpha val="82000"/>
            </a:sysClr>
          </a:solidFill>
          <a:ln>
            <a:solidFill>
              <a:srgbClr val="E58C09"/>
            </a:solidFill>
          </a:ln>
        </p:spPr>
        <p:txBody>
          <a:bodyPr vert="horz" lIns="0" tIns="45720" rIns="0" bIns="45720" rtlCol="0" anchor="ctr"/>
          <a:lstStyle>
            <a:defPPr>
              <a:defRPr lang="en-US"/>
            </a:defPPr>
            <a:lvl1pPr marL="0" algn="ctr" defTabSz="914400" rtl="0" eaLnBrk="1" latinLnBrk="0" hangingPunct="1">
              <a:defRPr sz="10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16</a:t>
            </a:fld>
            <a:endParaRPr kumimoji="0" lang="en-US" sz="1000" b="0" i="0" u="none" strike="noStrike" kern="1200" cap="none" spc="0" normalizeH="0" baseline="0" noProof="0" dirty="0">
              <a:ln>
                <a:noFill/>
              </a:ln>
              <a:solidFill>
                <a:prstClr val="black">
                  <a:lumMod val="95000"/>
                  <a:lumOff val="5000"/>
                </a:prstClr>
              </a:solidFill>
              <a:effectLst/>
              <a:uLnTx/>
              <a:uFillTx/>
              <a:latin typeface="Tw Cen MT Condensed"/>
              <a:ea typeface="+mn-ea"/>
              <a:cs typeface="+mn-cs"/>
            </a:endParaRPr>
          </a:p>
        </p:txBody>
      </p:sp>
      <p:pic>
        <p:nvPicPr>
          <p:cNvPr id="8" name="Picture Placeholder 7">
            <a:extLst>
              <a:ext uri="{FF2B5EF4-FFF2-40B4-BE49-F238E27FC236}">
                <a16:creationId xmlns:a16="http://schemas.microsoft.com/office/drawing/2014/main" id="{4F91B87C-A1CB-4669-B6D0-4D9E0A6F1AC1}"/>
              </a:ext>
            </a:extLst>
          </p:cNvPr>
          <p:cNvPicPr>
            <a:picLocks noGrp="1" noChangeAspect="1"/>
          </p:cNvPicPr>
          <p:nvPr>
            <p:ph type="pic" sz="quarter" idx="13"/>
          </p:nvPr>
        </p:nvPicPr>
        <p:blipFill>
          <a:blip r:embed="rId3"/>
          <a:srcRect l="29419" r="29419"/>
          <a:stretch>
            <a:fillRect/>
          </a:stretch>
        </p:blipFill>
        <p:spPr>
          <a:xfrm>
            <a:off x="168676" y="124710"/>
            <a:ext cx="4021584" cy="6516595"/>
          </a:xfrm>
        </p:spPr>
      </p:pic>
      <p:pic>
        <p:nvPicPr>
          <p:cNvPr id="11" name="Picture Placeholder 6" descr="two people collaborating at computer screen">
            <a:extLst>
              <a:ext uri="{FF2B5EF4-FFF2-40B4-BE49-F238E27FC236}">
                <a16:creationId xmlns:a16="http://schemas.microsoft.com/office/drawing/2014/main" id="{36C1D3A3-E1CC-4DFF-A679-D1FFC8BBDAA4}"/>
              </a:ext>
            </a:extLst>
          </p:cNvPr>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a:xfrm>
            <a:off x="0" y="0"/>
            <a:ext cx="4232275" cy="6858000"/>
          </a:xfrm>
          <a:prstGeom prst="rect">
            <a:avLst/>
          </a:prstGeom>
        </p:spPr>
      </p:pic>
    </p:spTree>
    <p:extLst>
      <p:ext uri="{BB962C8B-B14F-4D97-AF65-F5344CB8AC3E}">
        <p14:creationId xmlns:p14="http://schemas.microsoft.com/office/powerpoint/2010/main" val="40895708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287F1B-3E25-4481-B199-24E6AD18DCEE}"/>
              </a:ext>
            </a:extLst>
          </p:cNvPr>
          <p:cNvSpPr>
            <a:spLocks noGrp="1"/>
          </p:cNvSpPr>
          <p:nvPr>
            <p:ph type="title"/>
          </p:nvPr>
        </p:nvSpPr>
        <p:spPr>
          <a:xfrm>
            <a:off x="548640" y="663808"/>
            <a:ext cx="10805160" cy="707886"/>
          </a:xfrm>
        </p:spPr>
        <p:txBody>
          <a:bodyPr/>
          <a:lstStyle/>
          <a:p>
            <a:r>
              <a:rPr lang="en-US" dirty="0"/>
              <a:t>References</a:t>
            </a:r>
          </a:p>
        </p:txBody>
      </p:sp>
      <p:sp>
        <p:nvSpPr>
          <p:cNvPr id="3" name="Slide Number Placeholder 2">
            <a:extLst>
              <a:ext uri="{FF2B5EF4-FFF2-40B4-BE49-F238E27FC236}">
                <a16:creationId xmlns:a16="http://schemas.microsoft.com/office/drawing/2014/main" id="{101D4ADB-79CE-478E-8FBE-53E59DEC969A}"/>
              </a:ext>
            </a:extLst>
          </p:cNvPr>
          <p:cNvSpPr>
            <a:spLocks noGrp="1"/>
          </p:cNvSpPr>
          <p:nvPr>
            <p:ph type="sldNum" sz="quarter" idx="4"/>
          </p:nvPr>
        </p:nvSpPr>
        <p:spPr>
          <a:xfrm>
            <a:off x="11624447" y="6275545"/>
            <a:ext cx="302281" cy="365760"/>
          </a:xfrm>
        </p:spPr>
        <p:txBody>
          <a:bodyPr/>
          <a:lstStyle/>
          <a:p>
            <a:fld id="{4FAB73BC-B049-4115-A692-8D63A059BFB8}" type="slidenum">
              <a:rPr lang="en-US" smtClean="0"/>
              <a:pPr/>
              <a:t>17</a:t>
            </a:fld>
            <a:endParaRPr lang="en-US" dirty="0"/>
          </a:p>
        </p:txBody>
      </p:sp>
      <p:sp>
        <p:nvSpPr>
          <p:cNvPr id="9" name="Content Placeholder 12">
            <a:extLst>
              <a:ext uri="{FF2B5EF4-FFF2-40B4-BE49-F238E27FC236}">
                <a16:creationId xmlns:a16="http://schemas.microsoft.com/office/drawing/2014/main" id="{5F307770-38D8-49CA-BFD0-64F78C89348C}"/>
              </a:ext>
            </a:extLst>
          </p:cNvPr>
          <p:cNvSpPr txBox="1">
            <a:spLocks/>
          </p:cNvSpPr>
          <p:nvPr/>
        </p:nvSpPr>
        <p:spPr>
          <a:xfrm>
            <a:off x="548640" y="1523408"/>
            <a:ext cx="5691376" cy="2880320"/>
          </a:xfrm>
          <a:prstGeom prst="rect">
            <a:avLst/>
          </a:prstGeom>
        </p:spPr>
        <p:txBody>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nSpc>
                <a:spcPct val="115000"/>
              </a:lnSpc>
              <a:buNone/>
            </a:pPr>
            <a:r>
              <a:rPr lang="en-US" sz="1600" u="none" strike="noStrike" dirty="0">
                <a:solidFill>
                  <a:srgbClr val="96556D"/>
                </a:solidFill>
                <a:effectLst/>
                <a:latin typeface="Arial" panose="020B0604020202020204" pitchFamily="34" charset="0"/>
                <a:ea typeface="Arial" panose="020B0604020202020204" pitchFamily="34" charset="0"/>
              </a:rPr>
              <a:t>[1] Kunal </a:t>
            </a:r>
            <a:r>
              <a:rPr lang="en-US" sz="1600" u="none" strike="noStrike" dirty="0" err="1">
                <a:solidFill>
                  <a:srgbClr val="96556D"/>
                </a:solidFill>
                <a:effectLst/>
                <a:latin typeface="Arial" panose="020B0604020202020204" pitchFamily="34" charset="0"/>
                <a:ea typeface="Arial" panose="020B0604020202020204" pitchFamily="34" charset="0"/>
              </a:rPr>
              <a:t>Pahwa</a:t>
            </a:r>
            <a:r>
              <a:rPr lang="en-US" sz="1600" u="none" strike="noStrike" dirty="0">
                <a:solidFill>
                  <a:srgbClr val="96556D"/>
                </a:solidFill>
                <a:effectLst/>
                <a:latin typeface="Arial" panose="020B0604020202020204" pitchFamily="34" charset="0"/>
                <a:ea typeface="Arial" panose="020B0604020202020204" pitchFamily="34" charset="0"/>
              </a:rPr>
              <a:t>, Neha Agarwal  “Stock Market Analysis using </a:t>
            </a:r>
            <a:r>
              <a:rPr lang="en-US" sz="1600" u="none" strike="noStrike" dirty="0" err="1">
                <a:solidFill>
                  <a:srgbClr val="96556D"/>
                </a:solidFill>
                <a:effectLst/>
                <a:latin typeface="Arial" panose="020B0604020202020204" pitchFamily="34" charset="0"/>
                <a:ea typeface="Arial" panose="020B0604020202020204" pitchFamily="34" charset="0"/>
              </a:rPr>
              <a:t>SupervisedMachine</a:t>
            </a:r>
            <a:r>
              <a:rPr lang="en-US" sz="1600" u="none" strike="noStrike" dirty="0">
                <a:solidFill>
                  <a:srgbClr val="96556D"/>
                </a:solidFill>
                <a:effectLst/>
                <a:latin typeface="Arial" panose="020B0604020202020204" pitchFamily="34" charset="0"/>
                <a:ea typeface="Arial" panose="020B0604020202020204" pitchFamily="34" charset="0"/>
              </a:rPr>
              <a:t> Learning”, International Conference on Machine Learning, Big Data, Cloud and Parallel Computing (Com-IT-Con), 2019</a:t>
            </a:r>
          </a:p>
          <a:p>
            <a:pPr marL="0" lvl="0" indent="0">
              <a:lnSpc>
                <a:spcPct val="115000"/>
              </a:lnSpc>
              <a:buNone/>
            </a:pPr>
            <a:endParaRPr lang="en-US" sz="1600" dirty="0">
              <a:solidFill>
                <a:srgbClr val="96556D"/>
              </a:solidFill>
              <a:latin typeface="Arial" panose="020B0604020202020204" pitchFamily="34" charset="0"/>
              <a:ea typeface="Arial" panose="020B0604020202020204" pitchFamily="34" charset="0"/>
            </a:endParaRPr>
          </a:p>
          <a:p>
            <a:pPr marL="0" lvl="0" indent="0">
              <a:lnSpc>
                <a:spcPct val="115000"/>
              </a:lnSpc>
              <a:buNone/>
            </a:pPr>
            <a:r>
              <a:rPr lang="en-US" sz="1600" u="none" strike="noStrike" dirty="0">
                <a:solidFill>
                  <a:srgbClr val="96556D"/>
                </a:solidFill>
                <a:effectLst/>
                <a:latin typeface="Arial" panose="020B0604020202020204" pitchFamily="34" charset="0"/>
                <a:ea typeface="Arial" panose="020B0604020202020204" pitchFamily="34" charset="0"/>
              </a:rPr>
              <a:t>[2] Srinath Ravikumar, Prasad Saraf "Prediction of Stock Prices using Machine Learning (</a:t>
            </a:r>
            <a:r>
              <a:rPr lang="en-US" sz="1600" u="none" strike="noStrike" dirty="0" err="1">
                <a:solidFill>
                  <a:srgbClr val="96556D"/>
                </a:solidFill>
                <a:effectLst/>
                <a:latin typeface="Arial" panose="020B0604020202020204" pitchFamily="34" charset="0"/>
                <a:ea typeface="Arial" panose="020B0604020202020204" pitchFamily="34" charset="0"/>
              </a:rPr>
              <a:t>Regression,Classification</a:t>
            </a:r>
            <a:r>
              <a:rPr lang="en-US" sz="1600" u="none" strike="noStrike" dirty="0">
                <a:solidFill>
                  <a:srgbClr val="96556D"/>
                </a:solidFill>
                <a:effectLst/>
                <a:latin typeface="Arial" panose="020B0604020202020204" pitchFamily="34" charset="0"/>
                <a:ea typeface="Arial" panose="020B0604020202020204" pitchFamily="34" charset="0"/>
              </a:rPr>
              <a:t>) Algorithms”, International Conference for Emerging Technology (INCET),2020</a:t>
            </a:r>
          </a:p>
          <a:p>
            <a:pPr marL="0" lvl="0" indent="0">
              <a:lnSpc>
                <a:spcPct val="115000"/>
              </a:lnSpc>
              <a:buNone/>
            </a:pPr>
            <a:endParaRPr lang="en-US" sz="1600" dirty="0">
              <a:solidFill>
                <a:srgbClr val="96556D"/>
              </a:solidFill>
              <a:latin typeface="Arial" panose="020B0604020202020204" pitchFamily="34" charset="0"/>
              <a:ea typeface="Arial" panose="020B0604020202020204" pitchFamily="34" charset="0"/>
            </a:endParaRPr>
          </a:p>
          <a:p>
            <a:pPr marL="0" lvl="0" indent="0">
              <a:lnSpc>
                <a:spcPct val="115000"/>
              </a:lnSpc>
              <a:buNone/>
            </a:pPr>
            <a:r>
              <a:rPr lang="en-US" sz="1600" u="none" strike="noStrike" dirty="0">
                <a:solidFill>
                  <a:srgbClr val="96556D"/>
                </a:solidFill>
                <a:effectLst/>
                <a:latin typeface="Arial" panose="020B0604020202020204" pitchFamily="34" charset="0"/>
                <a:ea typeface="Arial" panose="020B0604020202020204" pitchFamily="34" charset="0"/>
              </a:rPr>
              <a:t>[3] Ashwini Pathak, Sakshi Pathak "Study of Machine learning Algorithms for Stock Market </a:t>
            </a:r>
            <a:r>
              <a:rPr lang="en-US" sz="1600" u="none" strike="noStrike" dirty="0" err="1">
                <a:solidFill>
                  <a:srgbClr val="96556D"/>
                </a:solidFill>
                <a:effectLst/>
                <a:latin typeface="Arial" panose="020B0604020202020204" pitchFamily="34" charset="0"/>
                <a:ea typeface="Arial" panose="020B0604020202020204" pitchFamily="34" charset="0"/>
              </a:rPr>
              <a:t>Prediction",International</a:t>
            </a:r>
            <a:r>
              <a:rPr lang="en-US" sz="1600" u="none" strike="noStrike" dirty="0">
                <a:solidFill>
                  <a:srgbClr val="96556D"/>
                </a:solidFill>
                <a:effectLst/>
                <a:latin typeface="Arial" panose="020B0604020202020204" pitchFamily="34" charset="0"/>
                <a:ea typeface="Arial" panose="020B0604020202020204" pitchFamily="34" charset="0"/>
              </a:rPr>
              <a:t> Journal of Engineering Research &amp; Technology (IJERT), Vol. 9 Issue 06, June-2020</a:t>
            </a:r>
          </a:p>
          <a:p>
            <a:pPr marL="0" lvl="0" indent="0">
              <a:lnSpc>
                <a:spcPct val="115000"/>
              </a:lnSpc>
              <a:buNone/>
            </a:pPr>
            <a:endParaRPr lang="en-US" sz="1600" dirty="0">
              <a:solidFill>
                <a:srgbClr val="96556D"/>
              </a:solidFill>
              <a:latin typeface="Arial" panose="020B0604020202020204" pitchFamily="34" charset="0"/>
              <a:ea typeface="Arial" panose="020B0604020202020204" pitchFamily="34" charset="0"/>
            </a:endParaRPr>
          </a:p>
          <a:p>
            <a:pPr marL="0" lvl="0" indent="0">
              <a:lnSpc>
                <a:spcPct val="115000"/>
              </a:lnSpc>
              <a:buNone/>
            </a:pPr>
            <a:endParaRPr lang="en-IN" sz="1600" u="none" strike="noStrike" dirty="0">
              <a:solidFill>
                <a:srgbClr val="96556D"/>
              </a:solidFill>
              <a:effectLst/>
              <a:latin typeface="Arial" panose="020B0604020202020204" pitchFamily="34" charset="0"/>
              <a:ea typeface="Arial" panose="020B0604020202020204" pitchFamily="34" charset="0"/>
            </a:endParaRPr>
          </a:p>
        </p:txBody>
      </p:sp>
      <p:sp>
        <p:nvSpPr>
          <p:cNvPr id="11" name="Content Placeholder 12">
            <a:extLst>
              <a:ext uri="{FF2B5EF4-FFF2-40B4-BE49-F238E27FC236}">
                <a16:creationId xmlns:a16="http://schemas.microsoft.com/office/drawing/2014/main" id="{A24B1C78-FD20-4BC9-A69F-7B10ADF27EDA}"/>
              </a:ext>
            </a:extLst>
          </p:cNvPr>
          <p:cNvSpPr txBox="1">
            <a:spLocks/>
          </p:cNvSpPr>
          <p:nvPr/>
        </p:nvSpPr>
        <p:spPr>
          <a:xfrm>
            <a:off x="6500624" y="1523408"/>
            <a:ext cx="5691376" cy="2880320"/>
          </a:xfrm>
          <a:prstGeom prst="rect">
            <a:avLst/>
          </a:prstGeom>
        </p:spPr>
        <p:txBody>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lnSpc>
                <a:spcPct val="115000"/>
              </a:lnSpc>
              <a:buNone/>
            </a:pPr>
            <a:r>
              <a:rPr lang="en-US" sz="1600" dirty="0">
                <a:solidFill>
                  <a:srgbClr val="96556D"/>
                </a:solidFill>
                <a:latin typeface="Arial" panose="020B0604020202020204" pitchFamily="34" charset="0"/>
              </a:rPr>
              <a:t>[4] Sahil </a:t>
            </a:r>
            <a:r>
              <a:rPr lang="en-US" sz="1600" dirty="0" err="1">
                <a:solidFill>
                  <a:srgbClr val="96556D"/>
                </a:solidFill>
                <a:latin typeface="Arial" panose="020B0604020202020204" pitchFamily="34" charset="0"/>
              </a:rPr>
              <a:t>Vazirani</a:t>
            </a:r>
            <a:r>
              <a:rPr lang="en-US" sz="1600" dirty="0">
                <a:solidFill>
                  <a:srgbClr val="96556D"/>
                </a:solidFill>
                <a:latin typeface="Arial" panose="020B0604020202020204" pitchFamily="34" charset="0"/>
              </a:rPr>
              <a:t>, Abhishek Sharma and </a:t>
            </a:r>
            <a:r>
              <a:rPr lang="en-US" sz="1600" dirty="0" err="1">
                <a:solidFill>
                  <a:srgbClr val="96556D"/>
                </a:solidFill>
                <a:latin typeface="Arial" panose="020B0604020202020204" pitchFamily="34" charset="0"/>
              </a:rPr>
              <a:t>Pavika</a:t>
            </a:r>
            <a:r>
              <a:rPr lang="en-US" sz="1600" dirty="0">
                <a:solidFill>
                  <a:srgbClr val="96556D"/>
                </a:solidFill>
                <a:latin typeface="Arial" panose="020B0604020202020204" pitchFamily="34" charset="0"/>
              </a:rPr>
              <a:t> Sharma " Analysis of various machine learning algorithm and hybrid model for stock market prediction using python", International Conference on Smart Technologies in Computing, Electrical and Electronics (ICSTCEE 2020) </a:t>
            </a:r>
          </a:p>
          <a:p>
            <a:pPr marL="0" lvl="0" indent="0">
              <a:lnSpc>
                <a:spcPct val="115000"/>
              </a:lnSpc>
              <a:buNone/>
            </a:pPr>
            <a:r>
              <a:rPr lang="en-US" sz="1600" dirty="0">
                <a:solidFill>
                  <a:srgbClr val="96556D"/>
                </a:solidFill>
                <a:latin typeface="Arial" panose="020B0604020202020204" pitchFamily="34" charset="0"/>
              </a:rPr>
              <a:t>[5] B. Panwar, G. </a:t>
            </a:r>
            <a:r>
              <a:rPr lang="en-US" sz="1600" dirty="0" err="1">
                <a:solidFill>
                  <a:srgbClr val="96556D"/>
                </a:solidFill>
                <a:latin typeface="Arial" panose="020B0604020202020204" pitchFamily="34" charset="0"/>
              </a:rPr>
              <a:t>Dhuriya</a:t>
            </a:r>
            <a:r>
              <a:rPr lang="en-US" sz="1600" dirty="0">
                <a:solidFill>
                  <a:srgbClr val="96556D"/>
                </a:solidFill>
                <a:latin typeface="Arial" panose="020B0604020202020204" pitchFamily="34" charset="0"/>
              </a:rPr>
              <a:t>, P. Johri, S. Singh Yadav and N. Gaur, "Stock Market Prediction Using Linear Regression and SVM," 2021 International Conference on Advance Computing and Innovative Technologies in Engineering (ICACITE), 2021</a:t>
            </a:r>
          </a:p>
          <a:p>
            <a:pPr marL="0" lvl="0" indent="0">
              <a:lnSpc>
                <a:spcPct val="115000"/>
              </a:lnSpc>
              <a:buNone/>
            </a:pPr>
            <a:r>
              <a:rPr lang="en-US" sz="1600" dirty="0">
                <a:solidFill>
                  <a:srgbClr val="96556D"/>
                </a:solidFill>
                <a:latin typeface="Arial" panose="020B0604020202020204" pitchFamily="34" charset="0"/>
              </a:rPr>
              <a:t>[6] B. B. P. Maurya, A. Ray, A. Upadhyay, B. </a:t>
            </a:r>
            <a:r>
              <a:rPr lang="en-US" sz="1600" dirty="0" err="1">
                <a:solidFill>
                  <a:srgbClr val="96556D"/>
                </a:solidFill>
                <a:latin typeface="Arial" panose="020B0604020202020204" pitchFamily="34" charset="0"/>
              </a:rPr>
              <a:t>Gour</a:t>
            </a:r>
            <a:r>
              <a:rPr lang="en-US" sz="1600" dirty="0">
                <a:solidFill>
                  <a:srgbClr val="96556D"/>
                </a:solidFill>
                <a:latin typeface="Arial" panose="020B0604020202020204" pitchFamily="34" charset="0"/>
              </a:rPr>
              <a:t> and A. U. Khan, "Recursive Stock Price Prediction With Machine Learning And Web Scrapping For Specified Time Period," 2019 Sixteenth International Conference on Wireless and Optical Communication Networks (WOCN), 2019</a:t>
            </a:r>
          </a:p>
          <a:p>
            <a:pPr marL="0" lvl="0" indent="0">
              <a:lnSpc>
                <a:spcPct val="115000"/>
              </a:lnSpc>
              <a:buNone/>
            </a:pPr>
            <a:endParaRPr lang="en-US" sz="1600" dirty="0">
              <a:solidFill>
                <a:srgbClr val="96556D"/>
              </a:solidFill>
              <a:latin typeface="Arial" panose="020B0604020202020204" pitchFamily="34" charset="0"/>
            </a:endParaRPr>
          </a:p>
          <a:p>
            <a:pPr marL="0" lvl="0" indent="0">
              <a:lnSpc>
                <a:spcPct val="115000"/>
              </a:lnSpc>
              <a:buNone/>
            </a:pPr>
            <a:endParaRPr lang="en-IN" sz="1600" dirty="0">
              <a:solidFill>
                <a:srgbClr val="96556D"/>
              </a:solidFill>
              <a:latin typeface="Arial" panose="020B0604020202020204" pitchFamily="34" charset="0"/>
            </a:endParaRPr>
          </a:p>
        </p:txBody>
      </p:sp>
    </p:spTree>
    <p:extLst>
      <p:ext uri="{BB962C8B-B14F-4D97-AF65-F5344CB8AC3E}">
        <p14:creationId xmlns:p14="http://schemas.microsoft.com/office/powerpoint/2010/main" val="2500734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74A7FC5-56F0-4FE3-8383-04EE92963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stock market wallpaper,green,text,font,line,design (#808587) - WallpaperUse">
            <a:extLst>
              <a:ext uri="{FF2B5EF4-FFF2-40B4-BE49-F238E27FC236}">
                <a16:creationId xmlns:a16="http://schemas.microsoft.com/office/drawing/2014/main" id="{9A47D758-E7BB-4BE8-9F85-1879615C5A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2"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DE6BEBC3-6A99-4A53-9835-9875E0841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993299F-3E8A-4BF7-9C3D-B9F22CF94C4E}"/>
              </a:ext>
            </a:extLst>
          </p:cNvPr>
          <p:cNvSpPr>
            <a:spLocks noGrp="1"/>
          </p:cNvSpPr>
          <p:nvPr>
            <p:ph type="ctrTitle"/>
          </p:nvPr>
        </p:nvSpPr>
        <p:spPr>
          <a:xfrm>
            <a:off x="1069848" y="1298448"/>
            <a:ext cx="7315200" cy="2130552"/>
          </a:xfrm>
        </p:spPr>
        <p:txBody>
          <a:bodyPr>
            <a:normAutofit/>
          </a:bodyPr>
          <a:lstStyle/>
          <a:p>
            <a:r>
              <a:rPr lang="en-US" dirty="0"/>
              <a:t>Thank you</a:t>
            </a:r>
          </a:p>
        </p:txBody>
      </p:sp>
      <p:sp>
        <p:nvSpPr>
          <p:cNvPr id="14" name="Rectangle 13">
            <a:extLst>
              <a:ext uri="{FF2B5EF4-FFF2-40B4-BE49-F238E27FC236}">
                <a16:creationId xmlns:a16="http://schemas.microsoft.com/office/drawing/2014/main" id="{D1006911-EDB8-4CDF-AEAA-A3FA06085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581694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ED61FF-98D7-468C-A710-A0E65FFCFDD7}"/>
              </a:ext>
            </a:extLst>
          </p:cNvPr>
          <p:cNvSpPr>
            <a:spLocks noGrp="1"/>
          </p:cNvSpPr>
          <p:nvPr>
            <p:ph type="title"/>
          </p:nvPr>
        </p:nvSpPr>
        <p:spPr/>
        <p:txBody>
          <a:bodyPr/>
          <a:lstStyle/>
          <a:p>
            <a:r>
              <a:rPr lang="en-US" sz="3600" dirty="0"/>
              <a:t>AGENDA</a:t>
            </a:r>
          </a:p>
        </p:txBody>
      </p:sp>
      <p:sp>
        <p:nvSpPr>
          <p:cNvPr id="5" name="Text Placeholder 4">
            <a:extLst>
              <a:ext uri="{FF2B5EF4-FFF2-40B4-BE49-F238E27FC236}">
                <a16:creationId xmlns:a16="http://schemas.microsoft.com/office/drawing/2014/main" id="{DB6638D4-E453-4BC4-A3A0-F3C51852BCF8}"/>
              </a:ext>
            </a:extLst>
          </p:cNvPr>
          <p:cNvSpPr>
            <a:spLocks noGrp="1"/>
          </p:cNvSpPr>
          <p:nvPr>
            <p:ph type="body" sz="quarter" idx="17"/>
          </p:nvPr>
        </p:nvSpPr>
        <p:spPr/>
        <p:txBody>
          <a:bodyPr/>
          <a:lstStyle/>
          <a:p>
            <a:r>
              <a:rPr lang="en-US" sz="2000" dirty="0"/>
              <a:t>Abstract</a:t>
            </a:r>
          </a:p>
        </p:txBody>
      </p:sp>
      <p:sp>
        <p:nvSpPr>
          <p:cNvPr id="9" name="Text Placeholder 8">
            <a:extLst>
              <a:ext uri="{FF2B5EF4-FFF2-40B4-BE49-F238E27FC236}">
                <a16:creationId xmlns:a16="http://schemas.microsoft.com/office/drawing/2014/main" id="{CEFFF724-CE30-4C63-A086-DF05C2777EC1}"/>
              </a:ext>
            </a:extLst>
          </p:cNvPr>
          <p:cNvSpPr>
            <a:spLocks noGrp="1"/>
          </p:cNvSpPr>
          <p:nvPr>
            <p:ph type="body" sz="quarter" idx="33"/>
          </p:nvPr>
        </p:nvSpPr>
        <p:spPr/>
        <p:txBody>
          <a:bodyPr/>
          <a:lstStyle/>
          <a:p>
            <a:r>
              <a:rPr lang="en-US" sz="2000" dirty="0"/>
              <a:t>Introduction</a:t>
            </a:r>
          </a:p>
        </p:txBody>
      </p:sp>
      <p:sp>
        <p:nvSpPr>
          <p:cNvPr id="12" name="Text Placeholder 11">
            <a:extLst>
              <a:ext uri="{FF2B5EF4-FFF2-40B4-BE49-F238E27FC236}">
                <a16:creationId xmlns:a16="http://schemas.microsoft.com/office/drawing/2014/main" id="{F2739695-B49F-491F-9573-F501246A7F48}"/>
              </a:ext>
            </a:extLst>
          </p:cNvPr>
          <p:cNvSpPr>
            <a:spLocks noGrp="1"/>
          </p:cNvSpPr>
          <p:nvPr>
            <p:ph type="body" sz="quarter" idx="35"/>
          </p:nvPr>
        </p:nvSpPr>
        <p:spPr/>
        <p:txBody>
          <a:bodyPr/>
          <a:lstStyle/>
          <a:p>
            <a:r>
              <a:rPr lang="en-US" sz="2000" dirty="0"/>
              <a:t>Methodology	</a:t>
            </a:r>
          </a:p>
        </p:txBody>
      </p:sp>
      <p:sp>
        <p:nvSpPr>
          <p:cNvPr id="15" name="Text Placeholder 14">
            <a:extLst>
              <a:ext uri="{FF2B5EF4-FFF2-40B4-BE49-F238E27FC236}">
                <a16:creationId xmlns:a16="http://schemas.microsoft.com/office/drawing/2014/main" id="{4C4406D0-E93A-4D4A-882C-3D100622979A}"/>
              </a:ext>
            </a:extLst>
          </p:cNvPr>
          <p:cNvSpPr>
            <a:spLocks noGrp="1"/>
          </p:cNvSpPr>
          <p:nvPr>
            <p:ph type="body" sz="quarter" idx="37"/>
          </p:nvPr>
        </p:nvSpPr>
        <p:spPr/>
        <p:txBody>
          <a:bodyPr/>
          <a:lstStyle/>
          <a:p>
            <a:r>
              <a:rPr lang="en-US" sz="2000" dirty="0"/>
              <a:t>Result</a:t>
            </a:r>
          </a:p>
        </p:txBody>
      </p:sp>
      <p:pic>
        <p:nvPicPr>
          <p:cNvPr id="49" name="Picture Placeholder 48" descr="Bar chart icon">
            <a:extLst>
              <a:ext uri="{FF2B5EF4-FFF2-40B4-BE49-F238E27FC236}">
                <a16:creationId xmlns:a16="http://schemas.microsoft.com/office/drawing/2014/main" id="{B216FC82-4CDA-4982-85CF-C693A432A28E}"/>
              </a:ext>
            </a:extLst>
          </p:cNvPr>
          <p:cNvPicPr>
            <a:picLocks noGrp="1" noChangeAspect="1"/>
          </p:cNvPicPr>
          <p:nvPr>
            <p:ph type="pic" sz="quarter" idx="50"/>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sp>
        <p:nvSpPr>
          <p:cNvPr id="18" name="Text Placeholder 17">
            <a:extLst>
              <a:ext uri="{FF2B5EF4-FFF2-40B4-BE49-F238E27FC236}">
                <a16:creationId xmlns:a16="http://schemas.microsoft.com/office/drawing/2014/main" id="{448350F0-9CCA-4F7C-98E8-BC7969FD399D}"/>
              </a:ext>
            </a:extLst>
          </p:cNvPr>
          <p:cNvSpPr>
            <a:spLocks noGrp="1"/>
          </p:cNvSpPr>
          <p:nvPr>
            <p:ph type="body" sz="quarter" idx="39"/>
          </p:nvPr>
        </p:nvSpPr>
        <p:spPr/>
        <p:txBody>
          <a:bodyPr/>
          <a:lstStyle/>
          <a:p>
            <a:r>
              <a:rPr lang="en-US" sz="2000" dirty="0"/>
              <a:t>Conclusion</a:t>
            </a:r>
          </a:p>
        </p:txBody>
      </p:sp>
      <p:sp>
        <p:nvSpPr>
          <p:cNvPr id="2" name="Slide Number Placeholder 1">
            <a:extLst>
              <a:ext uri="{FF2B5EF4-FFF2-40B4-BE49-F238E27FC236}">
                <a16:creationId xmlns:a16="http://schemas.microsoft.com/office/drawing/2014/main" id="{4279E495-0BD4-426B-909E-18FDE27BDE66}"/>
              </a:ext>
            </a:extLst>
          </p:cNvPr>
          <p:cNvSpPr>
            <a:spLocks noGrp="1"/>
          </p:cNvSpPr>
          <p:nvPr>
            <p:ph type="sldNum" sz="quarter" idx="46"/>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75000"/>
                    <a:lumOff val="25000"/>
                  </a:prstClr>
                </a:solidFill>
                <a:effectLst/>
                <a:uLnTx/>
                <a:uFillTx/>
                <a:latin typeface="Corbel" panose="020B0503020204020204"/>
                <a:ea typeface="+mn-ea"/>
                <a:cs typeface="+mn-cs"/>
              </a:rPr>
              <a:t>page </a:t>
            </a:r>
            <a:fld id="{19B51A1E-902D-48AF-9020-955120F399B6}" type="slidenum">
              <a:rPr kumimoji="0" lang="en-US" sz="1400" b="0" i="0" u="none" strike="noStrike" kern="1200" cap="none" spc="0" normalizeH="0" baseline="0" noProof="0" smtClean="0">
                <a:ln>
                  <a:noFill/>
                </a:ln>
                <a:solidFill>
                  <a:prstClr val="black">
                    <a:lumMod val="75000"/>
                    <a:lumOff val="25000"/>
                  </a:prstClr>
                </a:solidFill>
                <a:effectLst/>
                <a:uLnTx/>
                <a:uFillTx/>
                <a:latin typeface="Corbel" panose="020B0503020204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1400" b="0" i="0" u="none" strike="noStrike" kern="1200" cap="none" spc="0" normalizeH="0" baseline="0" noProof="0" dirty="0">
              <a:ln>
                <a:noFill/>
              </a:ln>
              <a:solidFill>
                <a:prstClr val="black">
                  <a:lumMod val="75000"/>
                  <a:lumOff val="25000"/>
                </a:prstClr>
              </a:solidFill>
              <a:effectLst/>
              <a:uLnTx/>
              <a:uFillTx/>
              <a:latin typeface="Corbel" panose="020B0503020204020204"/>
              <a:ea typeface="+mn-ea"/>
              <a:cs typeface="+mn-cs"/>
            </a:endParaRPr>
          </a:p>
        </p:txBody>
      </p:sp>
      <p:sp>
        <p:nvSpPr>
          <p:cNvPr id="20" name="Rectangle 19" descr="Lightbulb">
            <a:extLst>
              <a:ext uri="{FF2B5EF4-FFF2-40B4-BE49-F238E27FC236}">
                <a16:creationId xmlns:a16="http://schemas.microsoft.com/office/drawing/2014/main" id="{2DA5CA8A-AC53-430A-8450-9900182F55A5}"/>
              </a:ext>
            </a:extLst>
          </p:cNvPr>
          <p:cNvSpPr/>
          <p:nvPr/>
        </p:nvSpPr>
        <p:spPr>
          <a:xfrm>
            <a:off x="868412" y="2694388"/>
            <a:ext cx="684773" cy="621792"/>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IN" sz="2000" dirty="0"/>
          </a:p>
        </p:txBody>
      </p:sp>
      <p:sp>
        <p:nvSpPr>
          <p:cNvPr id="26" name="Rectangle 25" descr="Blackboard">
            <a:extLst>
              <a:ext uri="{FF2B5EF4-FFF2-40B4-BE49-F238E27FC236}">
                <a16:creationId xmlns:a16="http://schemas.microsoft.com/office/drawing/2014/main" id="{55910CFF-9FB1-410A-8E7A-3E4399A14543}"/>
              </a:ext>
            </a:extLst>
          </p:cNvPr>
          <p:cNvSpPr/>
          <p:nvPr/>
        </p:nvSpPr>
        <p:spPr>
          <a:xfrm>
            <a:off x="3061748" y="2693380"/>
            <a:ext cx="622800" cy="622800"/>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accent5">
              <a:hueOff val="252629"/>
              <a:satOff val="-112"/>
              <a:lumOff val="1176"/>
              <a:alphaOff val="0"/>
            </a:schemeClr>
          </a:effectRef>
          <a:fontRef idx="minor">
            <a:schemeClr val="lt1"/>
          </a:fontRef>
        </p:style>
      </p:sp>
      <p:sp>
        <p:nvSpPr>
          <p:cNvPr id="31" name="Rectangle 30" descr="Lightbulb and gear">
            <a:extLst>
              <a:ext uri="{FF2B5EF4-FFF2-40B4-BE49-F238E27FC236}">
                <a16:creationId xmlns:a16="http://schemas.microsoft.com/office/drawing/2014/main" id="{3122C21A-272E-4B61-B03A-C80CBB20F019}"/>
              </a:ext>
            </a:extLst>
          </p:cNvPr>
          <p:cNvSpPr/>
          <p:nvPr/>
        </p:nvSpPr>
        <p:spPr>
          <a:xfrm>
            <a:off x="5192607" y="2693380"/>
            <a:ext cx="622800" cy="622800"/>
          </a:xfrm>
          <a:prstGeom prst="rect">
            <a:avLst/>
          </a:prstGeom>
          <a:blipFill rotWithShape="1">
            <a:blip r:embed="rId9">
              <a:extLst>
                <a:ext uri="{96DAC541-7B7A-43D3-8B79-37D633B846F1}">
                  <asvg:svgBlip xmlns:asvg="http://schemas.microsoft.com/office/drawing/2016/SVG/main" r:embed="rId10"/>
                </a:ext>
              </a:extLst>
            </a:blip>
            <a:srcRect/>
            <a:stretch>
              <a:fillRect/>
            </a:stretch>
          </a:blipFill>
          <a:ln>
            <a:noFill/>
          </a:ln>
        </p:spPr>
        <p:style>
          <a:lnRef idx="2">
            <a:scrgbClr r="0" g="0" b="0"/>
          </a:lnRef>
          <a:fillRef idx="1">
            <a:scrgbClr r="0" g="0" b="0"/>
          </a:fillRef>
          <a:effectRef idx="0">
            <a:schemeClr val="accent5">
              <a:hueOff val="1010518"/>
              <a:satOff val="-449"/>
              <a:lumOff val="4705"/>
              <a:alphaOff val="0"/>
            </a:schemeClr>
          </a:effectRef>
          <a:fontRef idx="minor">
            <a:schemeClr val="lt1"/>
          </a:fontRef>
        </p:style>
      </p:sp>
      <p:pic>
        <p:nvPicPr>
          <p:cNvPr id="34" name="Graphic 33" descr="Presentation with pie chart">
            <a:extLst>
              <a:ext uri="{FF2B5EF4-FFF2-40B4-BE49-F238E27FC236}">
                <a16:creationId xmlns:a16="http://schemas.microsoft.com/office/drawing/2014/main" id="{663B74AE-A71B-49EE-8A53-6E482796043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69905" y="2693380"/>
            <a:ext cx="728943" cy="622800"/>
          </a:xfrm>
          <a:prstGeom prst="rect">
            <a:avLst/>
          </a:prstGeom>
        </p:spPr>
      </p:pic>
      <p:sp>
        <p:nvSpPr>
          <p:cNvPr id="30" name="Rectangle 29">
            <a:extLst>
              <a:ext uri="{FF2B5EF4-FFF2-40B4-BE49-F238E27FC236}">
                <a16:creationId xmlns:a16="http://schemas.microsoft.com/office/drawing/2014/main" id="{534459C5-ECA1-43AA-8A63-C9D89B3D9786}"/>
              </a:ext>
            </a:extLst>
          </p:cNvPr>
          <p:cNvSpPr/>
          <p:nvPr/>
        </p:nvSpPr>
        <p:spPr>
          <a:xfrm>
            <a:off x="11026066" y="5752730"/>
            <a:ext cx="1028362" cy="703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42A44324-8CEB-4D7B-B956-B11E1D47D4ED}"/>
              </a:ext>
            </a:extLst>
          </p:cNvPr>
          <p:cNvSpPr txBox="1"/>
          <p:nvPr/>
        </p:nvSpPr>
        <p:spPr>
          <a:xfrm>
            <a:off x="1668452" y="5515386"/>
            <a:ext cx="7954942" cy="923330"/>
          </a:xfrm>
          <a:prstGeom prst="rect">
            <a:avLst/>
          </a:prstGeom>
          <a:noFill/>
        </p:spPr>
        <p:txBody>
          <a:bodyPr wrap="square">
            <a:spAutoFit/>
          </a:bodyPr>
          <a:lstStyle/>
          <a:p>
            <a:r>
              <a:rPr lang="en-US" b="0" i="1" dirty="0">
                <a:solidFill>
                  <a:srgbClr val="002060"/>
                </a:solidFill>
                <a:effectLst/>
                <a:latin typeface="SourceSansPro"/>
              </a:rPr>
              <a:t>“It's not whether you're right or wrong that's important, but how much money you make when you're right and how much you lose when you're wrong.”</a:t>
            </a:r>
            <a:endParaRPr lang="en-US" b="0" i="0" dirty="0">
              <a:solidFill>
                <a:srgbClr val="002060"/>
              </a:solidFill>
              <a:effectLst/>
              <a:latin typeface="SourceSansPro"/>
            </a:endParaRPr>
          </a:p>
          <a:p>
            <a:r>
              <a:rPr lang="en-US" b="0" i="0" dirty="0">
                <a:solidFill>
                  <a:srgbClr val="002060"/>
                </a:solidFill>
                <a:effectLst/>
                <a:latin typeface="SourceSansPro"/>
              </a:rPr>
              <a:t>                                                                                                                       — George Soros</a:t>
            </a:r>
            <a:endParaRPr lang="en-IN" dirty="0">
              <a:solidFill>
                <a:srgbClr val="002060"/>
              </a:solidFill>
            </a:endParaRPr>
          </a:p>
        </p:txBody>
      </p:sp>
    </p:spTree>
    <p:extLst>
      <p:ext uri="{BB962C8B-B14F-4D97-AF65-F5344CB8AC3E}">
        <p14:creationId xmlns:p14="http://schemas.microsoft.com/office/powerpoint/2010/main" val="2712649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tock market data 1080P, 2K, 4K, 5K HD wallpapers free download | Wallpaper  Flare">
            <a:extLst>
              <a:ext uri="{FF2B5EF4-FFF2-40B4-BE49-F238E27FC236}">
                <a16:creationId xmlns:a16="http://schemas.microsoft.com/office/drawing/2014/main" id="{6DBA57C5-584B-4AC3-88A1-5CBDB0587A14}"/>
              </a:ext>
            </a:extLst>
          </p:cNvPr>
          <p:cNvPicPr>
            <a:picLocks noGrp="1" noChangeAspect="1" noChangeArrowheads="1"/>
          </p:cNvPicPr>
          <p:nvPr>
            <p:ph type="pic" sz="quarter" idx="14"/>
          </p:nvPr>
        </p:nvPicPr>
        <p:blipFill>
          <a:blip r:embed="rId2">
            <a:extLst>
              <a:ext uri="{28A0092B-C50C-407E-A947-70E740481C1C}">
                <a14:useLocalDpi xmlns:a14="http://schemas.microsoft.com/office/drawing/2010/main" val="0"/>
              </a:ext>
            </a:extLst>
          </a:blip>
          <a:srcRect l="18086" r="18086"/>
          <a:stretch>
            <a:fillRect/>
          </a:stretch>
        </p:blipFill>
        <p:spPr bwMode="auto">
          <a:xfrm>
            <a:off x="0" y="-1"/>
            <a:ext cx="6096000" cy="7004483"/>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5126981" y="127675"/>
            <a:ext cx="6641900" cy="832326"/>
          </a:xfrm>
          <a:solidFill>
            <a:srgbClr val="A9A57C"/>
          </a:solidFill>
        </p:spPr>
        <p:txBody>
          <a:bodyPr>
            <a:normAutofit fontScale="90000"/>
          </a:bodyPr>
          <a:lstStyle/>
          <a:p>
            <a:r>
              <a:rPr lang="en-US" dirty="0"/>
              <a:t>Abstract</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5131274" y="1087676"/>
            <a:ext cx="6641626" cy="2081651"/>
          </a:xfrm>
          <a:solidFill>
            <a:srgbClr val="B0A9A4"/>
          </a:solidFill>
        </p:spPr>
        <p:txBody>
          <a:bodyPr>
            <a:noAutofit/>
          </a:bodyPr>
          <a:lstStyle/>
          <a:p>
            <a:r>
              <a:rPr lang="en-US" dirty="0">
                <a:solidFill>
                  <a:schemeClr val="tx1"/>
                </a:solidFill>
                <a:latin typeface="Arial" panose="020B0604020202020204" pitchFamily="34" charset="0"/>
                <a:cs typeface="Arial" panose="020B0604020202020204" pitchFamily="34" charset="0"/>
              </a:rPr>
              <a:t>Trading  is  the  most  important  thing  in  the  finance world. The stock market, often known as the stock exchange, is one of the most intricate and sophisticated ways to do business. Small businesses, banking industry and brokerage firms, all rely on this body to generate money and split risks; it's a sophisticated mechanism. It is critical to correctly anticipate the stock market in order to maximize profits.</a:t>
            </a:r>
            <a:endParaRPr lang="en-IN" dirty="0">
              <a:solidFill>
                <a:schemeClr val="tx1"/>
              </a:solidFill>
            </a:endParaRP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5530853" y="3264017"/>
            <a:ext cx="5560779" cy="3456676"/>
          </a:xfrm>
          <a:solidFill>
            <a:schemeClr val="accent1">
              <a:lumMod val="50000"/>
            </a:schemeClr>
          </a:solidFill>
        </p:spPr>
        <p:txBody>
          <a:bodyPr>
            <a:normAutofit/>
          </a:bodyPr>
          <a:lstStyle/>
          <a:p>
            <a:endParaRPr lang="en-US" sz="2400" dirty="0">
              <a:solidFill>
                <a:schemeClr val="bg1"/>
              </a:solidFill>
            </a:endParaRPr>
          </a:p>
          <a:p>
            <a:pPr marL="276225" lvl="1" indent="0">
              <a:buNone/>
            </a:pPr>
            <a:r>
              <a:rPr lang="en-US" sz="2400" dirty="0">
                <a:solidFill>
                  <a:schemeClr val="bg1"/>
                </a:solidFill>
              </a:rPr>
              <a:t>As these data exist in enormous numbers and are very complicated, there is always a need for a more efficient machine learning model for daily forecasts by utilizing open-source libraries and algorithms. This survey paper will focus on various machine learning Regression and Classification algorithms</a:t>
            </a:r>
            <a:r>
              <a:rPr lang="en-US" sz="2200" dirty="0">
                <a:solidFill>
                  <a:schemeClr val="bg1"/>
                </a:solidFill>
              </a:rPr>
              <a:t>.</a:t>
            </a:r>
            <a:endParaRPr lang="en-IN" sz="2200" dirty="0">
              <a:solidFill>
                <a:schemeClr val="bg1"/>
              </a:solidFill>
            </a:endParaRP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rgbClr val="B0A9A4"/>
          </a:solidFill>
        </p:spPr>
        <p:txBody>
          <a:bodyPr/>
          <a:lstStyle/>
          <a:p>
            <a:fld id="{19B51A1E-902D-48AF-9020-955120F399B6}" type="slidenum">
              <a:rPr lang="en-US" smtClean="0"/>
              <a:pPr/>
              <a:t>3</a:t>
            </a:fld>
            <a:endParaRPr lang="en-US" dirty="0"/>
          </a:p>
        </p:txBody>
      </p:sp>
      <p:sp>
        <p:nvSpPr>
          <p:cNvPr id="8" name="Rectangle 7">
            <a:extLst>
              <a:ext uri="{FF2B5EF4-FFF2-40B4-BE49-F238E27FC236}">
                <a16:creationId xmlns:a16="http://schemas.microsoft.com/office/drawing/2014/main" id="{8FCFD657-1224-411E-8F62-9B30E2BDFF25}"/>
              </a:ext>
            </a:extLst>
          </p:cNvPr>
          <p:cNvSpPr/>
          <p:nvPr/>
        </p:nvSpPr>
        <p:spPr>
          <a:xfrm>
            <a:off x="11091633" y="5752730"/>
            <a:ext cx="962795" cy="703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22098795"/>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EF53E3-F88C-4203-A489-8C9D57513DF6}"/>
              </a:ext>
            </a:extLst>
          </p:cNvPr>
          <p:cNvSpPr>
            <a:spLocks noGrp="1"/>
          </p:cNvSpPr>
          <p:nvPr>
            <p:ph type="title"/>
          </p:nvPr>
        </p:nvSpPr>
        <p:spPr>
          <a:xfrm>
            <a:off x="660399" y="805213"/>
            <a:ext cx="5074575" cy="830997"/>
          </a:xfrm>
        </p:spPr>
        <p:txBody>
          <a:bodyPr/>
          <a:lstStyle/>
          <a:p>
            <a:r>
              <a:rPr lang="en-US" dirty="0"/>
              <a:t>Problem Definition</a:t>
            </a:r>
          </a:p>
        </p:txBody>
      </p:sp>
      <p:sp>
        <p:nvSpPr>
          <p:cNvPr id="8" name="Text Placeholder 7">
            <a:extLst>
              <a:ext uri="{FF2B5EF4-FFF2-40B4-BE49-F238E27FC236}">
                <a16:creationId xmlns:a16="http://schemas.microsoft.com/office/drawing/2014/main" id="{6F03AADD-A4FE-4CE8-944C-3F9C9777F0AB}"/>
              </a:ext>
            </a:extLst>
          </p:cNvPr>
          <p:cNvSpPr>
            <a:spLocks noGrp="1"/>
          </p:cNvSpPr>
          <p:nvPr>
            <p:ph type="body" sz="quarter" idx="12"/>
          </p:nvPr>
        </p:nvSpPr>
        <p:spPr>
          <a:xfrm>
            <a:off x="660396" y="1773338"/>
            <a:ext cx="5580606" cy="4893791"/>
          </a:xfrm>
        </p:spPr>
        <p:txBody>
          <a:bodyPr/>
          <a:lstStyle/>
          <a:p>
            <a:pPr marL="396000">
              <a:lnSpc>
                <a:spcPct val="100000"/>
              </a:lnSpc>
              <a:spcBef>
                <a:spcPts val="1800"/>
              </a:spcBef>
            </a:pPr>
            <a:r>
              <a:rPr lang="en-US" sz="1800" dirty="0">
                <a:latin typeface="Arial" panose="020B0604020202020204" pitchFamily="34" charset="0"/>
              </a:rPr>
              <a:t>Every day, the stock market is mentioned in the news. Every time it achieves a new high or low, you hear about it. </a:t>
            </a:r>
          </a:p>
          <a:p>
            <a:pPr marL="396000">
              <a:lnSpc>
                <a:spcPct val="100000"/>
              </a:lnSpc>
              <a:spcBef>
                <a:spcPts val="1800"/>
              </a:spcBef>
            </a:pPr>
            <a:r>
              <a:rPr lang="en-US" sz="1800" dirty="0">
                <a:latin typeface="Arial" panose="020B0604020202020204" pitchFamily="34" charset="0"/>
              </a:rPr>
              <a:t>If an effective algorithm could be established to anticipate the short term price of an individual stock, the rate of investment and business prospects in the stock market may increase. </a:t>
            </a:r>
          </a:p>
          <a:p>
            <a:pPr marL="396000">
              <a:lnSpc>
                <a:spcPct val="100000"/>
              </a:lnSpc>
              <a:spcBef>
                <a:spcPts val="1800"/>
              </a:spcBef>
            </a:pPr>
            <a:r>
              <a:rPr lang="en-US" sz="1800" dirty="0">
                <a:latin typeface="Arial" panose="020B0604020202020204" pitchFamily="34" charset="0"/>
              </a:rPr>
              <a:t>So in this project we will do a comparative study of various machine learning algorithms like Linear Regression, Support Vector Machine, Decision Tree and LSTM Neural Network for efficient stock market prediction.</a:t>
            </a:r>
          </a:p>
        </p:txBody>
      </p:sp>
      <p:sp>
        <p:nvSpPr>
          <p:cNvPr id="11" name="Rectangle 10">
            <a:extLst>
              <a:ext uri="{FF2B5EF4-FFF2-40B4-BE49-F238E27FC236}">
                <a16:creationId xmlns:a16="http://schemas.microsoft.com/office/drawing/2014/main" id="{27EFE521-E5CD-4575-AA74-8E0809D9FEBC}"/>
              </a:ext>
            </a:extLst>
          </p:cNvPr>
          <p:cNvSpPr/>
          <p:nvPr/>
        </p:nvSpPr>
        <p:spPr>
          <a:xfrm>
            <a:off x="11061577" y="5805996"/>
            <a:ext cx="1065320" cy="6125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5" name="Picture Placeholder 24">
            <a:extLst>
              <a:ext uri="{FF2B5EF4-FFF2-40B4-BE49-F238E27FC236}">
                <a16:creationId xmlns:a16="http://schemas.microsoft.com/office/drawing/2014/main" id="{28C403EF-6F47-4C3E-A09A-5407D57DE10F}"/>
              </a:ext>
            </a:extLst>
          </p:cNvPr>
          <p:cNvPicPr>
            <a:picLocks noGrp="1" noChangeAspect="1"/>
          </p:cNvPicPr>
          <p:nvPr>
            <p:ph type="pic" sz="quarter" idx="13"/>
          </p:nvPr>
        </p:nvPicPr>
        <p:blipFill>
          <a:blip r:embed="rId2"/>
          <a:srcRect l="23487" r="23487"/>
          <a:stretch>
            <a:fillRect/>
          </a:stretch>
        </p:blipFill>
        <p:spPr/>
      </p:pic>
    </p:spTree>
    <p:extLst>
      <p:ext uri="{BB962C8B-B14F-4D97-AF65-F5344CB8AC3E}">
        <p14:creationId xmlns:p14="http://schemas.microsoft.com/office/powerpoint/2010/main" val="3639703404"/>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EF53E3-F88C-4203-A489-8C9D57513DF6}"/>
              </a:ext>
            </a:extLst>
          </p:cNvPr>
          <p:cNvSpPr>
            <a:spLocks noGrp="1"/>
          </p:cNvSpPr>
          <p:nvPr>
            <p:ph type="title"/>
          </p:nvPr>
        </p:nvSpPr>
        <p:spPr/>
        <p:txBody>
          <a:bodyPr/>
          <a:lstStyle/>
          <a:p>
            <a:r>
              <a:rPr lang="en-US" dirty="0"/>
              <a:t>Introduction</a:t>
            </a:r>
          </a:p>
        </p:txBody>
      </p:sp>
      <p:sp>
        <p:nvSpPr>
          <p:cNvPr id="8" name="Text Placeholder 7">
            <a:extLst>
              <a:ext uri="{FF2B5EF4-FFF2-40B4-BE49-F238E27FC236}">
                <a16:creationId xmlns:a16="http://schemas.microsoft.com/office/drawing/2014/main" id="{6F03AADD-A4FE-4CE8-944C-3F9C9777F0AB}"/>
              </a:ext>
            </a:extLst>
          </p:cNvPr>
          <p:cNvSpPr>
            <a:spLocks noGrp="1"/>
          </p:cNvSpPr>
          <p:nvPr>
            <p:ph type="body" sz="quarter" idx="12"/>
          </p:nvPr>
        </p:nvSpPr>
        <p:spPr>
          <a:xfrm>
            <a:off x="660396" y="1773339"/>
            <a:ext cx="5296521" cy="3544386"/>
          </a:xfrm>
        </p:spPr>
        <p:txBody>
          <a:bodyPr/>
          <a:lstStyle/>
          <a:p>
            <a:r>
              <a:rPr lang="en-US" sz="1800" dirty="0">
                <a:latin typeface="Arial" panose="020B0604020202020204" pitchFamily="34" charset="0"/>
              </a:rPr>
              <a:t>S</a:t>
            </a:r>
            <a:r>
              <a:rPr lang="en-US" sz="1800" b="0" i="0" dirty="0">
                <a:effectLst/>
                <a:latin typeface="Arial" panose="020B0604020202020204" pitchFamily="34" charset="0"/>
              </a:rPr>
              <a:t>tock market forecasting is a technique for predicting the direction of the stock market and estimating the value of a stock or other financial asset in the future. </a:t>
            </a:r>
          </a:p>
          <a:p>
            <a:r>
              <a:rPr lang="en-US" sz="1800" b="0" i="0" dirty="0">
                <a:effectLst/>
                <a:latin typeface="Arial" panose="020B0604020202020204" pitchFamily="34" charset="0"/>
              </a:rPr>
              <a:t>90 percent of the world’s data has been generated in the last few years as a result of the daily generation of 2.5 quintillion bytes of data. The financial market generates a significant amount of data. Recognizing a pattern and then devising an ideal method for making judgments is extremely tough for a trader. </a:t>
            </a:r>
          </a:p>
          <a:p>
            <a:r>
              <a:rPr lang="en-US" sz="1800" b="0" i="0" dirty="0">
                <a:effectLst/>
                <a:latin typeface="Arial" panose="020B0604020202020204" pitchFamily="34" charset="0"/>
              </a:rPr>
              <a:t>One of the most difficult things to accomplish is to predict how the stock market will perform. It is critical to develop a system that will function with optimum precision and take into account all key elements that may impact the outcome. </a:t>
            </a:r>
          </a:p>
          <a:p>
            <a:pPr marL="0" indent="0">
              <a:buNone/>
            </a:pPr>
            <a:endParaRPr lang="en-US" sz="1800" dirty="0"/>
          </a:p>
        </p:txBody>
      </p:sp>
      <p:pic>
        <p:nvPicPr>
          <p:cNvPr id="10" name="Picture Placeholder 9">
            <a:extLst>
              <a:ext uri="{FF2B5EF4-FFF2-40B4-BE49-F238E27FC236}">
                <a16:creationId xmlns:a16="http://schemas.microsoft.com/office/drawing/2014/main" id="{4AACD6B0-A3B0-4D35-A918-09B49812B0B3}"/>
              </a:ext>
            </a:extLst>
          </p:cNvPr>
          <p:cNvPicPr>
            <a:picLocks noGrp="1" noChangeAspect="1"/>
          </p:cNvPicPr>
          <p:nvPr>
            <p:ph type="pic" sz="quarter" idx="13"/>
          </p:nvPr>
        </p:nvPicPr>
        <p:blipFill rotWithShape="1">
          <a:blip r:embed="rId2"/>
          <a:srcRect l="22531" r="22531"/>
          <a:stretch>
            <a:fillRect/>
          </a:stretch>
        </p:blipFill>
        <p:spPr/>
      </p:pic>
      <p:sp>
        <p:nvSpPr>
          <p:cNvPr id="11" name="Rectangle 10">
            <a:extLst>
              <a:ext uri="{FF2B5EF4-FFF2-40B4-BE49-F238E27FC236}">
                <a16:creationId xmlns:a16="http://schemas.microsoft.com/office/drawing/2014/main" id="{27EFE521-E5CD-4575-AA74-8E0809D9FEBC}"/>
              </a:ext>
            </a:extLst>
          </p:cNvPr>
          <p:cNvSpPr/>
          <p:nvPr/>
        </p:nvSpPr>
        <p:spPr>
          <a:xfrm>
            <a:off x="11061577" y="5805996"/>
            <a:ext cx="1065320" cy="6125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96770303"/>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897B6E77-FC69-486C-835E-68A375841BDD}"/>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12023" r="12023"/>
          <a:stretch>
            <a:fillRect/>
          </a:stretch>
        </p:blipFill>
        <p:spPr>
          <a:xfrm>
            <a:off x="1" y="0"/>
            <a:ext cx="6720396" cy="6858000"/>
          </a:xfrm>
        </p:spPr>
      </p:pic>
      <p:sp>
        <p:nvSpPr>
          <p:cNvPr id="74" name="Text Placeholder 73">
            <a:extLst>
              <a:ext uri="{FF2B5EF4-FFF2-40B4-BE49-F238E27FC236}">
                <a16:creationId xmlns:a16="http://schemas.microsoft.com/office/drawing/2014/main" id="{C20719F7-6849-4C36-ACDB-C1AE2AAC74AD}"/>
              </a:ext>
              <a:ext uri="{C183D7F6-B498-43B3-948B-1728B52AA6E4}">
                <adec:decorative xmlns:adec="http://schemas.microsoft.com/office/drawing/2017/decorative" val="1"/>
              </a:ext>
            </a:extLst>
          </p:cNvPr>
          <p:cNvSpPr>
            <a:spLocks noGrp="1"/>
          </p:cNvSpPr>
          <p:nvPr>
            <p:ph type="body" sz="quarter" idx="12"/>
          </p:nvPr>
        </p:nvSpPr>
        <p:spPr>
          <a:xfrm>
            <a:off x="449063" y="126025"/>
            <a:ext cx="4877540" cy="6603249"/>
          </a:xfrm>
        </p:spPr>
        <p:txBody>
          <a:bodyPr/>
          <a:lstStyle/>
          <a:p>
            <a:endParaRPr lang="en-US" dirty="0"/>
          </a:p>
        </p:txBody>
      </p:sp>
      <p:sp>
        <p:nvSpPr>
          <p:cNvPr id="76" name="Text Placeholder 75">
            <a:extLst>
              <a:ext uri="{FF2B5EF4-FFF2-40B4-BE49-F238E27FC236}">
                <a16:creationId xmlns:a16="http://schemas.microsoft.com/office/drawing/2014/main" id="{8EE4272D-3A75-4E40-B1D6-C8D1636AB572}"/>
              </a:ext>
              <a:ext uri="{C183D7F6-B498-43B3-948B-1728B52AA6E4}">
                <adec:decorative xmlns:adec="http://schemas.microsoft.com/office/drawing/2017/decorative" val="1"/>
              </a:ext>
            </a:extLst>
          </p:cNvPr>
          <p:cNvSpPr>
            <a:spLocks noGrp="1"/>
          </p:cNvSpPr>
          <p:nvPr>
            <p:ph type="body" sz="quarter" idx="14"/>
          </p:nvPr>
        </p:nvSpPr>
        <p:spPr>
          <a:xfrm rot="16200000">
            <a:off x="4762873" y="4840092"/>
            <a:ext cx="1219200" cy="225818"/>
          </a:xfrm>
        </p:spPr>
        <p:txBody>
          <a:bodyPr>
            <a:normAutofit fontScale="92500" lnSpcReduction="10000"/>
          </a:bodyPr>
          <a:lstStyle/>
          <a:p>
            <a:endParaRPr lang="en-US" dirty="0"/>
          </a:p>
        </p:txBody>
      </p:sp>
      <p:sp>
        <p:nvSpPr>
          <p:cNvPr id="75" name="Text Placeholder 74">
            <a:extLst>
              <a:ext uri="{FF2B5EF4-FFF2-40B4-BE49-F238E27FC236}">
                <a16:creationId xmlns:a16="http://schemas.microsoft.com/office/drawing/2014/main" id="{6488F643-327C-4A41-9703-B4932AF5A2C9}"/>
              </a:ext>
              <a:ext uri="{C183D7F6-B498-43B3-948B-1728B52AA6E4}">
                <adec:decorative xmlns:adec="http://schemas.microsoft.com/office/drawing/2017/decorative" val="1"/>
              </a:ext>
            </a:extLst>
          </p:cNvPr>
          <p:cNvSpPr>
            <a:spLocks noGrp="1"/>
          </p:cNvSpPr>
          <p:nvPr>
            <p:ph type="body" sz="quarter" idx="13"/>
          </p:nvPr>
        </p:nvSpPr>
        <p:spPr>
          <a:xfrm rot="16200000">
            <a:off x="-160537" y="4840091"/>
            <a:ext cx="1219200" cy="225818"/>
          </a:xfrm>
        </p:spPr>
        <p:txBody>
          <a:bodyPr>
            <a:normAutofit fontScale="92500" lnSpcReduction="10000"/>
          </a:bodyPr>
          <a:lstStyle/>
          <a:p>
            <a:endParaRPr lang="en-US" dirty="0"/>
          </a:p>
        </p:txBody>
      </p:sp>
      <p:sp>
        <p:nvSpPr>
          <p:cNvPr id="14" name="Title 42">
            <a:extLst>
              <a:ext uri="{FF2B5EF4-FFF2-40B4-BE49-F238E27FC236}">
                <a16:creationId xmlns:a16="http://schemas.microsoft.com/office/drawing/2014/main" id="{F485B05E-30F5-4F36-9FDD-30DDE8B2BAFA}"/>
              </a:ext>
            </a:extLst>
          </p:cNvPr>
          <p:cNvSpPr txBox="1">
            <a:spLocks/>
          </p:cNvSpPr>
          <p:nvPr/>
        </p:nvSpPr>
        <p:spPr>
          <a:xfrm>
            <a:off x="860351" y="5533619"/>
            <a:ext cx="4114800" cy="1981200"/>
          </a:xfrm>
          <a:prstGeom prst="rect">
            <a:avLst/>
          </a:prstGeom>
        </p:spPr>
        <p:txBody>
          <a:bodyPr vert="horz" lIns="91440" tIns="45720" rIns="91440" bIns="45720" rtlCol="0" anchor="ctr">
            <a:noAutofit/>
          </a:bodyPr>
          <a:lstStyle>
            <a:lvl1pPr algn="ctr" defTabSz="914400" rtl="0" eaLnBrk="1" latinLnBrk="0" hangingPunct="1">
              <a:lnSpc>
                <a:spcPct val="80000"/>
              </a:lnSpc>
              <a:spcBef>
                <a:spcPct val="0"/>
              </a:spcBef>
              <a:buNone/>
              <a:defRPr sz="4000" b="0" kern="1200" spc="200" baseline="0">
                <a:solidFill>
                  <a:schemeClr val="bg1"/>
                </a:solidFill>
                <a:latin typeface="+mj-lt"/>
                <a:ea typeface="+mj-ea"/>
                <a:cs typeface="+mj-cs"/>
              </a:defRPr>
            </a:lvl1pPr>
          </a:lstStyle>
          <a:p>
            <a:endParaRPr lang="en-US" sz="2800" b="1" dirty="0">
              <a:solidFill>
                <a:schemeClr val="tx1"/>
              </a:solidFill>
              <a:latin typeface="+mn-lt"/>
            </a:endParaRPr>
          </a:p>
        </p:txBody>
      </p:sp>
      <p:sp>
        <p:nvSpPr>
          <p:cNvPr id="12" name="Slide Number Placeholder 3">
            <a:extLst>
              <a:ext uri="{FF2B5EF4-FFF2-40B4-BE49-F238E27FC236}">
                <a16:creationId xmlns:a16="http://schemas.microsoft.com/office/drawing/2014/main" id="{1C71A3DD-46ED-4460-A901-BA40081748F2}"/>
              </a:ext>
            </a:extLst>
          </p:cNvPr>
          <p:cNvSpPr txBox="1">
            <a:spLocks/>
          </p:cNvSpPr>
          <p:nvPr/>
        </p:nvSpPr>
        <p:spPr>
          <a:xfrm>
            <a:off x="11602397" y="6241764"/>
            <a:ext cx="270474" cy="270474"/>
          </a:xfrm>
          <a:prstGeom prst="ellipse">
            <a:avLst/>
          </a:prstGeom>
          <a:solidFill>
            <a:srgbClr val="F0CDA1"/>
          </a:solidFill>
        </p:spPr>
        <p:txBody>
          <a:bodyPr vert="horz" lIns="0" tIns="0" rIns="0" bIns="0" rtlCol="0" anchor="ctr"/>
          <a:lstStyle>
            <a:defPPr>
              <a:defRPr lang="en-US"/>
            </a:defPPr>
            <a:lvl1pPr marL="0" algn="ctr" defTabSz="914400" rtl="0" eaLnBrk="1" latinLnBrk="0" hangingPunct="1">
              <a:defRPr sz="10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EECC7194-A4D0-457B-9D3E-53681723AFF7}" type="slidenum">
              <a:rPr kumimoji="0" lang="en-US" sz="1000" b="0" i="0" u="none" strike="noStrike" kern="1200" cap="none" spc="0" normalizeH="0" baseline="0" noProof="0" smtClean="0">
                <a:ln>
                  <a:noFill/>
                </a:ln>
                <a:solidFill>
                  <a:srgbClr val="00292E"/>
                </a:solidFill>
                <a:effectLst/>
                <a:uLnTx/>
                <a:uFillTx/>
                <a:latin typeface="Arial "/>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sz="1000" b="0" i="0" u="none" strike="noStrike" kern="1200" cap="none" spc="0" normalizeH="0" baseline="0" noProof="0" dirty="0">
              <a:ln>
                <a:noFill/>
              </a:ln>
              <a:solidFill>
                <a:srgbClr val="00292E"/>
              </a:solidFill>
              <a:effectLst/>
              <a:uLnTx/>
              <a:uFillTx/>
              <a:latin typeface="Arial "/>
              <a:ea typeface="+mn-ea"/>
              <a:cs typeface="+mn-cs"/>
            </a:endParaRPr>
          </a:p>
        </p:txBody>
      </p:sp>
      <p:sp>
        <p:nvSpPr>
          <p:cNvPr id="16" name="TextBox 15">
            <a:extLst>
              <a:ext uri="{FF2B5EF4-FFF2-40B4-BE49-F238E27FC236}">
                <a16:creationId xmlns:a16="http://schemas.microsoft.com/office/drawing/2014/main" id="{C6BAA80B-E6FE-48E2-AD26-247C3C0A2F84}"/>
              </a:ext>
            </a:extLst>
          </p:cNvPr>
          <p:cNvSpPr txBox="1"/>
          <p:nvPr/>
        </p:nvSpPr>
        <p:spPr>
          <a:xfrm>
            <a:off x="6589043" y="2027265"/>
            <a:ext cx="4677780" cy="2800767"/>
          </a:xfrm>
          <a:prstGeom prst="rect">
            <a:avLst/>
          </a:prstGeom>
          <a:noFill/>
        </p:spPr>
        <p:txBody>
          <a:bodyPr wrap="square">
            <a:spAutoFit/>
          </a:bodyPr>
          <a:lstStyle/>
          <a:p>
            <a:r>
              <a:rPr lang="en-US" sz="4400" dirty="0">
                <a:solidFill>
                  <a:srgbClr val="3FA5B5"/>
                </a:solidFill>
              </a:rPr>
              <a:t>Steps for developing a Machine Learning model.</a:t>
            </a:r>
            <a:endParaRPr lang="en-IN" sz="4400" dirty="0">
              <a:solidFill>
                <a:srgbClr val="3FA5B5"/>
              </a:solidFill>
            </a:endParaRPr>
          </a:p>
        </p:txBody>
      </p:sp>
      <p:pic>
        <p:nvPicPr>
          <p:cNvPr id="5" name="Picture 4">
            <a:extLst>
              <a:ext uri="{FF2B5EF4-FFF2-40B4-BE49-F238E27FC236}">
                <a16:creationId xmlns:a16="http://schemas.microsoft.com/office/drawing/2014/main" id="{31C81932-AD05-4494-B32C-C65C3A7E634E}"/>
              </a:ext>
            </a:extLst>
          </p:cNvPr>
          <p:cNvPicPr>
            <a:picLocks noChangeAspect="1"/>
          </p:cNvPicPr>
          <p:nvPr/>
        </p:nvPicPr>
        <p:blipFill>
          <a:blip r:embed="rId4"/>
          <a:stretch>
            <a:fillRect/>
          </a:stretch>
        </p:blipFill>
        <p:spPr>
          <a:xfrm>
            <a:off x="1191507" y="391491"/>
            <a:ext cx="3104178" cy="6072316"/>
          </a:xfrm>
          <a:prstGeom prst="rect">
            <a:avLst/>
          </a:prstGeom>
        </p:spPr>
      </p:pic>
    </p:spTree>
    <p:extLst>
      <p:ext uri="{BB962C8B-B14F-4D97-AF65-F5344CB8AC3E}">
        <p14:creationId xmlns:p14="http://schemas.microsoft.com/office/powerpoint/2010/main" val="111614003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7F211-ED25-4BED-862A-17F84B323349}"/>
              </a:ext>
            </a:extLst>
          </p:cNvPr>
          <p:cNvSpPr>
            <a:spLocks noGrp="1"/>
          </p:cNvSpPr>
          <p:nvPr>
            <p:ph type="title"/>
          </p:nvPr>
        </p:nvSpPr>
        <p:spPr/>
        <p:txBody>
          <a:bodyPr/>
          <a:lstStyle/>
          <a:p>
            <a:r>
              <a:rPr lang="en-US" sz="2800" dirty="0">
                <a:latin typeface="Arial" panose="020B0604020202020204" pitchFamily="34" charset="0"/>
                <a:ea typeface="+mn-ea"/>
                <a:cs typeface="+mn-cs"/>
              </a:rPr>
              <a:t>Stock Market Analysis using Supervised Machine Learning</a:t>
            </a:r>
          </a:p>
        </p:txBody>
      </p:sp>
      <p:sp>
        <p:nvSpPr>
          <p:cNvPr id="23" name="Hexagon 22">
            <a:extLst>
              <a:ext uri="{FF2B5EF4-FFF2-40B4-BE49-F238E27FC236}">
                <a16:creationId xmlns:a16="http://schemas.microsoft.com/office/drawing/2014/main" id="{F0A1A17B-E448-478D-B366-2CFA185DCFF1}"/>
              </a:ext>
              <a:ext uri="{C183D7F6-B498-43B3-948B-1728B52AA6E4}">
                <adec:decorative xmlns:adec="http://schemas.microsoft.com/office/drawing/2017/decorative" val="1"/>
              </a:ext>
            </a:extLst>
          </p:cNvPr>
          <p:cNvSpPr/>
          <p:nvPr/>
        </p:nvSpPr>
        <p:spPr>
          <a:xfrm>
            <a:off x="609018" y="1767662"/>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6C6C253D-36C9-44F4-8675-90C34FED2605}"/>
              </a:ext>
            </a:extLst>
          </p:cNvPr>
          <p:cNvSpPr txBox="1"/>
          <p:nvPr/>
        </p:nvSpPr>
        <p:spPr>
          <a:xfrm>
            <a:off x="1748531" y="1787822"/>
            <a:ext cx="3657600" cy="913070"/>
          </a:xfrm>
          <a:prstGeom prst="rect">
            <a:avLst/>
          </a:prstGeom>
          <a:solidFill>
            <a:srgbClr val="F2F2F2"/>
          </a:solid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rgbClr val="31B0C1"/>
                </a:solidFill>
                <a:effectLst/>
                <a:uLnTx/>
                <a:uFillTx/>
                <a:latin typeface="+mj-lt"/>
                <a:ea typeface="+mn-ea"/>
                <a:cs typeface="Biome Light" panose="020B0303030204020804" pitchFamily="34" charset="0"/>
              </a:rPr>
              <a:t>Dataset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IN" sz="1600" dirty="0">
                <a:latin typeface="Arial" panose="020B0604020202020204" pitchFamily="34" charset="0"/>
                <a:hlinkClick r:id="rId3">
                  <a:extLst>
                    <a:ext uri="{A12FA001-AC4F-418D-AE19-62706E023703}">
                      <ahyp:hlinkClr xmlns:ahyp="http://schemas.microsoft.com/office/drawing/2018/hyperlinkcolor" val="tx"/>
                    </a:ext>
                  </a:extLst>
                </a:hlinkClick>
              </a:rPr>
              <a:t>www.quandl.com</a:t>
            </a:r>
            <a:r>
              <a:rPr lang="en-IN" sz="1600" b="0" i="0" dirty="0">
                <a:effectLst/>
                <a:latin typeface="Arial" panose="020B0604020202020204" pitchFamily="34" charset="0"/>
              </a:rPr>
              <a:t>, a leading dataset provider platform</a:t>
            </a:r>
            <a:endParaRPr kumimoji="0" lang="en-US" sz="1600" b="0" i="0" u="none" strike="noStrike" kern="1200" cap="none" spc="0" normalizeH="0" baseline="0" noProof="0" dirty="0">
              <a:ln>
                <a:noFill/>
              </a:ln>
              <a:effectLst/>
              <a:uLnTx/>
              <a:uFillTx/>
              <a:latin typeface="+mn-lt"/>
              <a:ea typeface="+mn-ea"/>
              <a:cs typeface="Biome Light" panose="020B0303030204020804" pitchFamily="34" charset="0"/>
            </a:endParaRPr>
          </a:p>
        </p:txBody>
      </p:sp>
      <p:sp>
        <p:nvSpPr>
          <p:cNvPr id="29" name="Hexagon 28">
            <a:extLst>
              <a:ext uri="{FF2B5EF4-FFF2-40B4-BE49-F238E27FC236}">
                <a16:creationId xmlns:a16="http://schemas.microsoft.com/office/drawing/2014/main" id="{4848E0C2-70F5-4285-BC8F-4800AA02B1FC}"/>
              </a:ext>
              <a:ext uri="{C183D7F6-B498-43B3-948B-1728B52AA6E4}">
                <adec:decorative xmlns:adec="http://schemas.microsoft.com/office/drawing/2017/decorative" val="1"/>
              </a:ext>
            </a:extLst>
          </p:cNvPr>
          <p:cNvSpPr/>
          <p:nvPr/>
        </p:nvSpPr>
        <p:spPr>
          <a:xfrm>
            <a:off x="6382827" y="1767662"/>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8E7C6F6A-8774-4655-A3AD-62389B258C3E}"/>
              </a:ext>
            </a:extLst>
          </p:cNvPr>
          <p:cNvSpPr txBox="1"/>
          <p:nvPr/>
        </p:nvSpPr>
        <p:spPr>
          <a:xfrm>
            <a:off x="7504293" y="1787822"/>
            <a:ext cx="3657600" cy="1134670"/>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b="1" dirty="0">
                <a:solidFill>
                  <a:srgbClr val="31B0C1"/>
                </a:solidFill>
                <a:latin typeface="+mj-lt"/>
                <a:cs typeface="Biome Light" panose="020B0303030204020804" pitchFamily="34" charset="0"/>
              </a:rPr>
              <a:t>Dataset Features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dirty="0">
                <a:latin typeface="Arial" panose="020B0604020202020204" pitchFamily="34" charset="0"/>
              </a:rPr>
              <a:t>The features “Adj. Open, Adj. Volume Adj. High, </a:t>
            </a:r>
            <a:r>
              <a:rPr lang="en-US" sz="1600" dirty="0" err="1">
                <a:latin typeface="Arial" panose="020B0604020202020204" pitchFamily="34" charset="0"/>
              </a:rPr>
              <a:t>Adj.Low</a:t>
            </a:r>
            <a:r>
              <a:rPr lang="en-US" sz="1600" dirty="0">
                <a:latin typeface="Arial" panose="020B0604020202020204" pitchFamily="34" charset="0"/>
              </a:rPr>
              <a:t> and, Adj. Close are used.</a:t>
            </a:r>
          </a:p>
        </p:txBody>
      </p:sp>
      <p:sp>
        <p:nvSpPr>
          <p:cNvPr id="35" name="Hexagon 34">
            <a:extLst>
              <a:ext uri="{FF2B5EF4-FFF2-40B4-BE49-F238E27FC236}">
                <a16:creationId xmlns:a16="http://schemas.microsoft.com/office/drawing/2014/main" id="{028B2061-0209-4A04-A925-6106860A6428}"/>
              </a:ext>
              <a:ext uri="{C183D7F6-B498-43B3-948B-1728B52AA6E4}">
                <adec:decorative xmlns:adec="http://schemas.microsoft.com/office/drawing/2017/decorative" val="1"/>
              </a:ext>
            </a:extLst>
          </p:cNvPr>
          <p:cNvSpPr/>
          <p:nvPr/>
        </p:nvSpPr>
        <p:spPr>
          <a:xfrm>
            <a:off x="608357" y="3253263"/>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A4030424-D8FD-4F06-AAFA-D61CC95ACA5E}"/>
              </a:ext>
            </a:extLst>
          </p:cNvPr>
          <p:cNvSpPr txBox="1"/>
          <p:nvPr/>
        </p:nvSpPr>
        <p:spPr>
          <a:xfrm>
            <a:off x="1747870" y="3274290"/>
            <a:ext cx="3657600" cy="913070"/>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b="1" dirty="0">
                <a:solidFill>
                  <a:srgbClr val="31B0C1"/>
                </a:solidFill>
                <a:latin typeface="+mj-lt"/>
                <a:cs typeface="Biome Light" panose="020B0303030204020804" pitchFamily="34" charset="0"/>
              </a:rPr>
              <a:t>Algorithm</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effectLst/>
                <a:uLnTx/>
                <a:uFillTx/>
                <a:latin typeface="+mn-lt"/>
                <a:ea typeface="+mn-ea"/>
                <a:cs typeface="Biome Light" panose="020B0303030204020804" pitchFamily="34" charset="0"/>
              </a:rPr>
              <a:t>Linear Regression </a:t>
            </a: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using python libraries Scikit Learn, SciPy and Matplotlib.</a:t>
            </a:r>
          </a:p>
        </p:txBody>
      </p:sp>
      <p:sp>
        <p:nvSpPr>
          <p:cNvPr id="40" name="Hexagon 39">
            <a:extLst>
              <a:ext uri="{FF2B5EF4-FFF2-40B4-BE49-F238E27FC236}">
                <a16:creationId xmlns:a16="http://schemas.microsoft.com/office/drawing/2014/main" id="{780DAD27-DE15-43A6-B60E-FFF31828D730}"/>
              </a:ext>
              <a:ext uri="{C183D7F6-B498-43B3-948B-1728B52AA6E4}">
                <adec:decorative xmlns:adec="http://schemas.microsoft.com/office/drawing/2017/decorative" val="1"/>
              </a:ext>
            </a:extLst>
          </p:cNvPr>
          <p:cNvSpPr/>
          <p:nvPr/>
        </p:nvSpPr>
        <p:spPr>
          <a:xfrm>
            <a:off x="6382166" y="3253263"/>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Graphic 40" descr="Clipboard">
            <a:extLst>
              <a:ext uri="{FF2B5EF4-FFF2-40B4-BE49-F238E27FC236}">
                <a16:creationId xmlns:a16="http://schemas.microsoft.com/office/drawing/2014/main" id="{34FD3318-E42D-4BA7-8F4A-7FAFBF35844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572987" y="3349577"/>
            <a:ext cx="548640" cy="548640"/>
          </a:xfrm>
          <a:prstGeom prst="rect">
            <a:avLst/>
          </a:prstGeom>
        </p:spPr>
      </p:pic>
      <p:sp>
        <p:nvSpPr>
          <p:cNvPr id="42" name="TextBox 41">
            <a:extLst>
              <a:ext uri="{FF2B5EF4-FFF2-40B4-BE49-F238E27FC236}">
                <a16:creationId xmlns:a16="http://schemas.microsoft.com/office/drawing/2014/main" id="{5870F69B-22C4-4C4A-AB44-68A723964909}"/>
              </a:ext>
            </a:extLst>
          </p:cNvPr>
          <p:cNvSpPr txBox="1"/>
          <p:nvPr/>
        </p:nvSpPr>
        <p:spPr>
          <a:xfrm>
            <a:off x="7504293" y="3274290"/>
            <a:ext cx="3657600" cy="1418850"/>
          </a:xfrm>
          <a:prstGeom prst="rect">
            <a:avLst/>
          </a:prstGeom>
          <a:solidFill>
            <a:srgbClr val="F2F2F2"/>
          </a:solid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b="1" dirty="0">
                <a:solidFill>
                  <a:srgbClr val="31B0C1"/>
                </a:solidFill>
                <a:latin typeface="+mj-lt"/>
                <a:cs typeface="Biome Light" panose="020B0303030204020804" pitchFamily="34" charset="0"/>
              </a:rPr>
              <a:t>Result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dirty="0">
                <a:cs typeface="Biome Light" panose="020B0303030204020804" pitchFamily="34" charset="0"/>
              </a:rPr>
              <a:t>Accuracy: 97.6%</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sz="1600" b="1" dirty="0">
              <a:cs typeface="Biome Light" panose="020B03030302040208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endParaRPr>
          </a:p>
        </p:txBody>
      </p:sp>
      <p:pic>
        <p:nvPicPr>
          <p:cNvPr id="43" name="Picture 42">
            <a:extLst>
              <a:ext uri="{FF2B5EF4-FFF2-40B4-BE49-F238E27FC236}">
                <a16:creationId xmlns:a16="http://schemas.microsoft.com/office/drawing/2014/main" id="{E9E60825-7199-47D5-90EA-4231645EC509}"/>
              </a:ext>
            </a:extLst>
          </p:cNvPr>
          <p:cNvPicPr>
            <a:picLocks noChangeAspect="1"/>
          </p:cNvPicPr>
          <p:nvPr/>
        </p:nvPicPr>
        <p:blipFill>
          <a:blip r:embed="rId6"/>
          <a:stretch>
            <a:fillRect/>
          </a:stretch>
        </p:blipFill>
        <p:spPr>
          <a:xfrm>
            <a:off x="7428423" y="4070750"/>
            <a:ext cx="3452924" cy="2735558"/>
          </a:xfrm>
          <a:prstGeom prst="rect">
            <a:avLst/>
          </a:prstGeom>
        </p:spPr>
      </p:pic>
      <p:sp>
        <p:nvSpPr>
          <p:cNvPr id="44" name="TextBox 43">
            <a:extLst>
              <a:ext uri="{FF2B5EF4-FFF2-40B4-BE49-F238E27FC236}">
                <a16:creationId xmlns:a16="http://schemas.microsoft.com/office/drawing/2014/main" id="{2685E9C4-2432-4A73-8151-DFA3927648E9}"/>
              </a:ext>
            </a:extLst>
          </p:cNvPr>
          <p:cNvSpPr txBox="1"/>
          <p:nvPr/>
        </p:nvSpPr>
        <p:spPr>
          <a:xfrm>
            <a:off x="1522757" y="5336075"/>
            <a:ext cx="4636346" cy="978729"/>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i="0" u="none" strike="noStrike" kern="1200" cap="none" spc="0" normalizeH="0" baseline="0" noProof="0" dirty="0">
                <a:ln>
                  <a:noFill/>
                </a:ln>
                <a:effectLst/>
                <a:uLnTx/>
                <a:uFillTx/>
                <a:latin typeface="+mn-lt"/>
                <a:ea typeface="+mn-ea"/>
                <a:cs typeface="Biome Light" panose="020B0303030204020804" pitchFamily="34" charset="0"/>
              </a:rPr>
              <a:t>Kunal Pahwa, Neha Agarwal  “Stock Market Analysis using Supervised Machine Learning”, International Conference on Machine Learning, Big Data, Cloud and Parallel Computing (Com-IT-Con), 2019</a:t>
            </a:r>
          </a:p>
        </p:txBody>
      </p:sp>
      <p:sp>
        <p:nvSpPr>
          <p:cNvPr id="45" name="TextBox 44">
            <a:extLst>
              <a:ext uri="{FF2B5EF4-FFF2-40B4-BE49-F238E27FC236}">
                <a16:creationId xmlns:a16="http://schemas.microsoft.com/office/drawing/2014/main" id="{EE49E4C7-FABD-4B52-8BB9-30B7EBEB55CF}"/>
              </a:ext>
            </a:extLst>
          </p:cNvPr>
          <p:cNvSpPr txBox="1"/>
          <p:nvPr/>
        </p:nvSpPr>
        <p:spPr>
          <a:xfrm>
            <a:off x="292777" y="5610441"/>
            <a:ext cx="1339882" cy="646331"/>
          </a:xfrm>
          <a:prstGeom prst="rect">
            <a:avLst/>
          </a:prstGeom>
          <a:noFill/>
        </p:spPr>
        <p:txBody>
          <a:bodyPr wrap="square" rtlCol="0">
            <a:spAutoFit/>
          </a:bodyPr>
          <a:lstStyle/>
          <a:p>
            <a:r>
              <a:rPr lang="en-US" b="1" dirty="0">
                <a:solidFill>
                  <a:srgbClr val="31B0C1"/>
                </a:solidFill>
                <a:latin typeface="+mj-lt"/>
                <a:cs typeface="Biome Light" panose="020B0303030204020804" pitchFamily="34" charset="0"/>
              </a:rPr>
              <a:t>Reference:</a:t>
            </a:r>
          </a:p>
          <a:p>
            <a:endParaRPr lang="en-IN" b="1" dirty="0">
              <a:solidFill>
                <a:srgbClr val="31B0C1"/>
              </a:solidFill>
              <a:latin typeface="+mj-lt"/>
              <a:cs typeface="Biome Light" panose="020B0303030204020804" pitchFamily="34" charset="0"/>
            </a:endParaRPr>
          </a:p>
        </p:txBody>
      </p:sp>
      <p:pic>
        <p:nvPicPr>
          <p:cNvPr id="6" name="Graphic 5" descr="Workflow RTL">
            <a:extLst>
              <a:ext uri="{FF2B5EF4-FFF2-40B4-BE49-F238E27FC236}">
                <a16:creationId xmlns:a16="http://schemas.microsoft.com/office/drawing/2014/main" id="{C3314F25-5E3B-4D1B-9895-5C0102C1B86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1957" y="3377900"/>
            <a:ext cx="547200" cy="547200"/>
          </a:xfrm>
          <a:prstGeom prst="rect">
            <a:avLst/>
          </a:prstGeom>
        </p:spPr>
      </p:pic>
      <p:pic>
        <p:nvPicPr>
          <p:cNvPr id="8" name="Graphic 7" descr="Database">
            <a:extLst>
              <a:ext uri="{FF2B5EF4-FFF2-40B4-BE49-F238E27FC236}">
                <a16:creationId xmlns:a16="http://schemas.microsoft.com/office/drawing/2014/main" id="{C2D1CF32-97D1-485D-AFF4-4017FB5375C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6297" y="1884147"/>
            <a:ext cx="547200" cy="547200"/>
          </a:xfrm>
          <a:prstGeom prst="rect">
            <a:avLst/>
          </a:prstGeom>
        </p:spPr>
      </p:pic>
      <p:pic>
        <p:nvPicPr>
          <p:cNvPr id="10" name="Graphic 9" descr="Document">
            <a:extLst>
              <a:ext uri="{FF2B5EF4-FFF2-40B4-BE49-F238E27FC236}">
                <a16:creationId xmlns:a16="http://schemas.microsoft.com/office/drawing/2014/main" id="{C6513465-AA91-41FE-8D48-009FA4BD446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574427" y="1888183"/>
            <a:ext cx="547200" cy="547200"/>
          </a:xfrm>
          <a:prstGeom prst="rect">
            <a:avLst/>
          </a:prstGeom>
        </p:spPr>
      </p:pic>
    </p:spTree>
    <p:extLst>
      <p:ext uri="{BB962C8B-B14F-4D97-AF65-F5344CB8AC3E}">
        <p14:creationId xmlns:p14="http://schemas.microsoft.com/office/powerpoint/2010/main" val="1536848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7F211-ED25-4BED-862A-17F84B323349}"/>
              </a:ext>
            </a:extLst>
          </p:cNvPr>
          <p:cNvSpPr>
            <a:spLocks noGrp="1"/>
          </p:cNvSpPr>
          <p:nvPr>
            <p:ph type="title"/>
          </p:nvPr>
        </p:nvSpPr>
        <p:spPr>
          <a:xfrm>
            <a:off x="608357" y="579369"/>
            <a:ext cx="11288944" cy="830997"/>
          </a:xfrm>
        </p:spPr>
        <p:txBody>
          <a:bodyPr/>
          <a:lstStyle/>
          <a:p>
            <a:r>
              <a:rPr lang="en-US" sz="2800" dirty="0">
                <a:latin typeface="Arial "/>
                <a:cs typeface="Biome Light" panose="020B0303030204020804" pitchFamily="34" charset="0"/>
              </a:rPr>
              <a:t>Prediction of Stock Prices using Machine Learning (Regression, Classification) Algorithms</a:t>
            </a:r>
            <a:endParaRPr lang="en-US" sz="2800" dirty="0">
              <a:latin typeface="Arial "/>
              <a:ea typeface="+mn-ea"/>
              <a:cs typeface="+mn-cs"/>
            </a:endParaRPr>
          </a:p>
        </p:txBody>
      </p:sp>
      <p:sp>
        <p:nvSpPr>
          <p:cNvPr id="23" name="Hexagon 22">
            <a:extLst>
              <a:ext uri="{FF2B5EF4-FFF2-40B4-BE49-F238E27FC236}">
                <a16:creationId xmlns:a16="http://schemas.microsoft.com/office/drawing/2014/main" id="{F0A1A17B-E448-478D-B366-2CFA185DCFF1}"/>
              </a:ext>
              <a:ext uri="{C183D7F6-B498-43B3-948B-1728B52AA6E4}">
                <adec:decorative xmlns:adec="http://schemas.microsoft.com/office/drawing/2017/decorative" val="1"/>
              </a:ext>
            </a:extLst>
          </p:cNvPr>
          <p:cNvSpPr/>
          <p:nvPr/>
        </p:nvSpPr>
        <p:spPr>
          <a:xfrm>
            <a:off x="609018" y="1767662"/>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6C6C253D-36C9-44F4-8675-90C34FED2605}"/>
              </a:ext>
            </a:extLst>
          </p:cNvPr>
          <p:cNvSpPr txBox="1"/>
          <p:nvPr/>
        </p:nvSpPr>
        <p:spPr>
          <a:xfrm>
            <a:off x="1748531" y="1787822"/>
            <a:ext cx="3657600" cy="1134670"/>
          </a:xfrm>
          <a:prstGeom prst="rect">
            <a:avLst/>
          </a:prstGeom>
          <a:solidFill>
            <a:srgbClr val="F2F2F2"/>
          </a:solid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rgbClr val="31B0C1"/>
                </a:solidFill>
                <a:effectLst/>
                <a:uLnTx/>
                <a:uFillTx/>
                <a:latin typeface="+mj-lt"/>
                <a:ea typeface="+mn-ea"/>
                <a:cs typeface="Biome Light" panose="020B0303030204020804" pitchFamily="34" charset="0"/>
              </a:rPr>
              <a:t>Dataset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1600" b="1" u="none" strike="noStrike" kern="1200" cap="none" spc="0" normalizeH="0" baseline="0" noProof="0" dirty="0">
                <a:ln>
                  <a:noFill/>
                </a:ln>
                <a:uLnTx/>
                <a:uFillTx/>
                <a:latin typeface="Arial" panose="020B0604020202020204" pitchFamily="34" charset="0"/>
                <a:ea typeface="+mn-ea"/>
                <a:cs typeface="Biome Light" panose="020B0303030204020804" pitchFamily="34" charset="0"/>
              </a:rPr>
              <a:t>Yahoo </a:t>
            </a:r>
            <a:r>
              <a:rPr lang="en-IN" sz="1600" b="1" dirty="0">
                <a:latin typeface="Arial" panose="020B0604020202020204" pitchFamily="34" charset="0"/>
                <a:cs typeface="Biome Light" panose="020B0303030204020804" pitchFamily="34" charset="0"/>
              </a:rPr>
              <a:t>Finance</a:t>
            </a:r>
            <a:r>
              <a:rPr lang="en-IN" sz="1600" dirty="0">
                <a:latin typeface="Arial" panose="020B0604020202020204" pitchFamily="34" charset="0"/>
                <a:cs typeface="Biome Light" panose="020B0303030204020804" pitchFamily="34" charset="0"/>
              </a:rPr>
              <a:t>. It</a:t>
            </a:r>
            <a:r>
              <a:rPr lang="en-US" sz="1600" b="0" i="0" dirty="0">
                <a:effectLst/>
                <a:latin typeface="Arial" panose="020B0604020202020204" pitchFamily="34" charset="0"/>
              </a:rPr>
              <a:t> retrieves historical stock values for a firm using the ticker-name.</a:t>
            </a:r>
            <a:endParaRPr kumimoji="0" lang="en-US" sz="1600" b="0" i="0" u="none" strike="noStrike" kern="1200" cap="none" spc="0" normalizeH="0" baseline="0" noProof="0" dirty="0">
              <a:ln>
                <a:noFill/>
              </a:ln>
              <a:effectLst/>
              <a:uLnTx/>
              <a:uFillTx/>
              <a:latin typeface="+mn-lt"/>
              <a:ea typeface="+mn-ea"/>
              <a:cs typeface="Biome Light" panose="020B0303030204020804" pitchFamily="34" charset="0"/>
            </a:endParaRPr>
          </a:p>
        </p:txBody>
      </p:sp>
      <p:sp>
        <p:nvSpPr>
          <p:cNvPr id="29" name="Hexagon 28">
            <a:extLst>
              <a:ext uri="{FF2B5EF4-FFF2-40B4-BE49-F238E27FC236}">
                <a16:creationId xmlns:a16="http://schemas.microsoft.com/office/drawing/2014/main" id="{4848E0C2-70F5-4285-BC8F-4800AA02B1FC}"/>
              </a:ext>
              <a:ext uri="{C183D7F6-B498-43B3-948B-1728B52AA6E4}">
                <adec:decorative xmlns:adec="http://schemas.microsoft.com/office/drawing/2017/decorative" val="1"/>
              </a:ext>
            </a:extLst>
          </p:cNvPr>
          <p:cNvSpPr/>
          <p:nvPr/>
        </p:nvSpPr>
        <p:spPr>
          <a:xfrm>
            <a:off x="6382827" y="1767662"/>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8E7C6F6A-8774-4655-A3AD-62389B258C3E}"/>
              </a:ext>
            </a:extLst>
          </p:cNvPr>
          <p:cNvSpPr txBox="1"/>
          <p:nvPr/>
        </p:nvSpPr>
        <p:spPr>
          <a:xfrm>
            <a:off x="7504293" y="1787822"/>
            <a:ext cx="3657600" cy="1356269"/>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b="1" dirty="0">
                <a:solidFill>
                  <a:srgbClr val="31B0C1"/>
                </a:solidFill>
                <a:latin typeface="+mj-lt"/>
                <a:cs typeface="Biome Light" panose="020B0303030204020804" pitchFamily="34" charset="0"/>
              </a:rPr>
              <a:t>Dataset Features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dirty="0">
                <a:latin typeface="Arial" panose="020B0604020202020204" pitchFamily="34" charset="0"/>
              </a:rPr>
              <a:t>Momentum, Volatility, </a:t>
            </a:r>
            <a:r>
              <a:rPr lang="en-IN" sz="1600" b="0" i="0" dirty="0">
                <a:effectLst/>
                <a:latin typeface="Arial" panose="020B0604020202020204" pitchFamily="34" charset="0"/>
              </a:rPr>
              <a:t>Index Momentum</a:t>
            </a:r>
            <a:r>
              <a:rPr lang="en-US" sz="1600" b="0" i="0" dirty="0">
                <a:effectLst/>
                <a:latin typeface="Arial" panose="020B0604020202020204" pitchFamily="34" charset="0"/>
              </a:rPr>
              <a:t>, Index Volatility, Sector momentum, Stock momentum, Stock price volatility are added.</a:t>
            </a:r>
            <a:endParaRPr lang="en-US" sz="1600" dirty="0">
              <a:latin typeface="Arial" panose="020B0604020202020204" pitchFamily="34" charset="0"/>
            </a:endParaRPr>
          </a:p>
        </p:txBody>
      </p:sp>
      <p:sp>
        <p:nvSpPr>
          <p:cNvPr id="35" name="Hexagon 34">
            <a:extLst>
              <a:ext uri="{FF2B5EF4-FFF2-40B4-BE49-F238E27FC236}">
                <a16:creationId xmlns:a16="http://schemas.microsoft.com/office/drawing/2014/main" id="{028B2061-0209-4A04-A925-6106860A6428}"/>
              </a:ext>
              <a:ext uri="{C183D7F6-B498-43B3-948B-1728B52AA6E4}">
                <adec:decorative xmlns:adec="http://schemas.microsoft.com/office/drawing/2017/decorative" val="1"/>
              </a:ext>
            </a:extLst>
          </p:cNvPr>
          <p:cNvSpPr/>
          <p:nvPr/>
        </p:nvSpPr>
        <p:spPr>
          <a:xfrm>
            <a:off x="608357" y="3253263"/>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A4030424-D8FD-4F06-AAFA-D61CC95ACA5E}"/>
              </a:ext>
            </a:extLst>
          </p:cNvPr>
          <p:cNvSpPr txBox="1"/>
          <p:nvPr/>
        </p:nvSpPr>
        <p:spPr>
          <a:xfrm>
            <a:off x="1747870" y="3274290"/>
            <a:ext cx="3657600" cy="2343206"/>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b="1" dirty="0">
                <a:solidFill>
                  <a:srgbClr val="31B0C1"/>
                </a:solidFill>
                <a:latin typeface="+mj-lt"/>
                <a:cs typeface="Biome Light" panose="020B0303030204020804" pitchFamily="34" charset="0"/>
              </a:rPr>
              <a:t>Algorithm</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b="1" dirty="0">
                <a:latin typeface="Arial" panose="020B0604020202020204" pitchFamily="34" charset="0"/>
                <a:cs typeface="Arial" panose="020B0604020202020204" pitchFamily="34" charset="0"/>
              </a:rPr>
              <a:t>Regression - </a:t>
            </a:r>
            <a:r>
              <a:rPr lang="en-IN" sz="1400" b="0" i="0" dirty="0">
                <a:effectLst/>
                <a:latin typeface="Arial" panose="020B0604020202020204" pitchFamily="34" charset="0"/>
                <a:cs typeface="Arial" panose="020B0604020202020204" pitchFamily="34" charset="0"/>
              </a:rPr>
              <a:t>Simple Linear Regression, Polynomial Regression, Decision Tree Regression, Support Vector Regression and Random Forest Regression.</a:t>
            </a:r>
            <a:endParaRPr lang="en-US" sz="1400" b="1"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effectLst/>
                <a:uLnTx/>
                <a:uFillTx/>
                <a:latin typeface="Arial" panose="020B0604020202020204" pitchFamily="34" charset="0"/>
                <a:cs typeface="Arial" panose="020B0604020202020204" pitchFamily="34" charset="0"/>
              </a:rPr>
              <a:t>Classification - </a:t>
            </a:r>
            <a:r>
              <a:rPr lang="en-IN" sz="1400" b="0" i="0" dirty="0">
                <a:effectLst/>
                <a:latin typeface="Arial" panose="020B0604020202020204" pitchFamily="34" charset="0"/>
                <a:cs typeface="Arial" panose="020B0604020202020204" pitchFamily="34" charset="0"/>
              </a:rPr>
              <a:t>Support Vector Machine (SVM), Logistic Regression, K – Nearest Neighbours (KNN), Random Forest Classification , Decision Tree Classification, Naïve Bayes</a:t>
            </a:r>
            <a:endParaRPr kumimoji="0" lang="en-US" sz="14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40" name="Hexagon 39">
            <a:extLst>
              <a:ext uri="{FF2B5EF4-FFF2-40B4-BE49-F238E27FC236}">
                <a16:creationId xmlns:a16="http://schemas.microsoft.com/office/drawing/2014/main" id="{780DAD27-DE15-43A6-B60E-FFF31828D730}"/>
              </a:ext>
              <a:ext uri="{C183D7F6-B498-43B3-948B-1728B52AA6E4}">
                <adec:decorative xmlns:adec="http://schemas.microsoft.com/office/drawing/2017/decorative" val="1"/>
              </a:ext>
            </a:extLst>
          </p:cNvPr>
          <p:cNvSpPr/>
          <p:nvPr/>
        </p:nvSpPr>
        <p:spPr>
          <a:xfrm>
            <a:off x="6382166" y="3253263"/>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Graphic 40" descr="Clipboard">
            <a:extLst>
              <a:ext uri="{FF2B5EF4-FFF2-40B4-BE49-F238E27FC236}">
                <a16:creationId xmlns:a16="http://schemas.microsoft.com/office/drawing/2014/main" id="{34FD3318-E42D-4BA7-8F4A-7FAFBF35844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572987" y="3349577"/>
            <a:ext cx="548640" cy="548640"/>
          </a:xfrm>
          <a:prstGeom prst="rect">
            <a:avLst/>
          </a:prstGeom>
        </p:spPr>
      </p:pic>
      <p:sp>
        <p:nvSpPr>
          <p:cNvPr id="42" name="TextBox 41">
            <a:extLst>
              <a:ext uri="{FF2B5EF4-FFF2-40B4-BE49-F238E27FC236}">
                <a16:creationId xmlns:a16="http://schemas.microsoft.com/office/drawing/2014/main" id="{5870F69B-22C4-4C4A-AB44-68A723964909}"/>
              </a:ext>
            </a:extLst>
          </p:cNvPr>
          <p:cNvSpPr txBox="1"/>
          <p:nvPr/>
        </p:nvSpPr>
        <p:spPr>
          <a:xfrm>
            <a:off x="7504293" y="3274290"/>
            <a:ext cx="3657600" cy="1418850"/>
          </a:xfrm>
          <a:prstGeom prst="rect">
            <a:avLst/>
          </a:prstGeom>
          <a:solidFill>
            <a:srgbClr val="F2F2F2"/>
          </a:solid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b="1" dirty="0">
                <a:solidFill>
                  <a:srgbClr val="31B0C1"/>
                </a:solidFill>
                <a:latin typeface="+mj-lt"/>
                <a:cs typeface="Biome Light" panose="020B0303030204020804" pitchFamily="34" charset="0"/>
              </a:rPr>
              <a:t>Result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sz="1600" b="1" dirty="0">
              <a:cs typeface="Biome Light" panose="020B03030302040208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sz="1600" b="1" dirty="0">
              <a:cs typeface="Biome Light" panose="020B03030302040208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endParaRPr>
          </a:p>
        </p:txBody>
      </p:sp>
      <p:sp>
        <p:nvSpPr>
          <p:cNvPr id="44" name="TextBox 43">
            <a:extLst>
              <a:ext uri="{FF2B5EF4-FFF2-40B4-BE49-F238E27FC236}">
                <a16:creationId xmlns:a16="http://schemas.microsoft.com/office/drawing/2014/main" id="{2685E9C4-2432-4A73-8151-DFA3927648E9}"/>
              </a:ext>
            </a:extLst>
          </p:cNvPr>
          <p:cNvSpPr txBox="1"/>
          <p:nvPr/>
        </p:nvSpPr>
        <p:spPr>
          <a:xfrm>
            <a:off x="1546602" y="5767407"/>
            <a:ext cx="4636346" cy="978729"/>
          </a:xfrm>
          <a:prstGeom prst="rect">
            <a:avLst/>
          </a:prstGeom>
          <a:noFill/>
        </p:spPr>
        <p:txBody>
          <a:bodyPr wrap="square">
            <a:spAutoFit/>
          </a:bodyPr>
          <a:lstStyle/>
          <a:p>
            <a:pPr defTabSz="914400">
              <a:lnSpc>
                <a:spcPct val="90000"/>
              </a:lnSpc>
              <a:spcBef>
                <a:spcPts val="1000"/>
              </a:spcBef>
              <a:defRPr/>
            </a:pPr>
            <a:r>
              <a:rPr lang="en-US" sz="1600" dirty="0">
                <a:cs typeface="Biome Light" panose="020B0303030204020804" pitchFamily="34" charset="0"/>
              </a:rPr>
              <a:t>Srinath Ravikumar, Prasad Saraf ”Prediction of Stock </a:t>
            </a:r>
            <a:r>
              <a:rPr lang="en-US" sz="1600" dirty="0" err="1">
                <a:cs typeface="Biome Light" panose="020B0303030204020804" pitchFamily="34" charset="0"/>
              </a:rPr>
              <a:t>Pricesusing</a:t>
            </a:r>
            <a:r>
              <a:rPr lang="en-US" sz="1600" dirty="0">
                <a:cs typeface="Biome Light" panose="020B0303030204020804" pitchFamily="34" charset="0"/>
              </a:rPr>
              <a:t> Machine Learning (</a:t>
            </a:r>
            <a:r>
              <a:rPr lang="en-US" sz="1600" dirty="0" err="1">
                <a:cs typeface="Biome Light" panose="020B0303030204020804" pitchFamily="34" charset="0"/>
              </a:rPr>
              <a:t>Regression,Classification</a:t>
            </a:r>
            <a:r>
              <a:rPr lang="en-US" sz="1600" dirty="0">
                <a:cs typeface="Biome Light" panose="020B0303030204020804" pitchFamily="34" charset="0"/>
              </a:rPr>
              <a:t>) </a:t>
            </a:r>
            <a:r>
              <a:rPr lang="en-US" sz="1600" dirty="0" err="1">
                <a:cs typeface="Biome Light" panose="020B0303030204020804" pitchFamily="34" charset="0"/>
              </a:rPr>
              <a:t>Algorithms”,International</a:t>
            </a:r>
            <a:r>
              <a:rPr lang="en-US" sz="1600" dirty="0">
                <a:cs typeface="Biome Light" panose="020B0303030204020804" pitchFamily="34" charset="0"/>
              </a:rPr>
              <a:t> Conference for Emerging Technology (INCET),2020</a:t>
            </a:r>
          </a:p>
        </p:txBody>
      </p:sp>
      <p:sp>
        <p:nvSpPr>
          <p:cNvPr id="45" name="TextBox 44">
            <a:extLst>
              <a:ext uri="{FF2B5EF4-FFF2-40B4-BE49-F238E27FC236}">
                <a16:creationId xmlns:a16="http://schemas.microsoft.com/office/drawing/2014/main" id="{EE49E4C7-FABD-4B52-8BB9-30B7EBEB55CF}"/>
              </a:ext>
            </a:extLst>
          </p:cNvPr>
          <p:cNvSpPr txBox="1"/>
          <p:nvPr/>
        </p:nvSpPr>
        <p:spPr>
          <a:xfrm>
            <a:off x="282429" y="6016747"/>
            <a:ext cx="1339882" cy="646331"/>
          </a:xfrm>
          <a:prstGeom prst="rect">
            <a:avLst/>
          </a:prstGeom>
          <a:noFill/>
        </p:spPr>
        <p:txBody>
          <a:bodyPr wrap="square" rtlCol="0">
            <a:spAutoFit/>
          </a:bodyPr>
          <a:lstStyle/>
          <a:p>
            <a:r>
              <a:rPr lang="en-US" b="1" dirty="0">
                <a:solidFill>
                  <a:srgbClr val="31B0C1"/>
                </a:solidFill>
                <a:latin typeface="+mj-lt"/>
                <a:cs typeface="Biome Light" panose="020B0303030204020804" pitchFamily="34" charset="0"/>
              </a:rPr>
              <a:t>Reference:</a:t>
            </a:r>
          </a:p>
          <a:p>
            <a:endParaRPr lang="en-IN" b="1" dirty="0">
              <a:solidFill>
                <a:srgbClr val="31B0C1"/>
              </a:solidFill>
              <a:latin typeface="+mj-lt"/>
              <a:cs typeface="Biome Light" panose="020B0303030204020804" pitchFamily="34" charset="0"/>
            </a:endParaRPr>
          </a:p>
        </p:txBody>
      </p:sp>
      <p:pic>
        <p:nvPicPr>
          <p:cNvPr id="6" name="Graphic 5" descr="Workflow RTL">
            <a:extLst>
              <a:ext uri="{FF2B5EF4-FFF2-40B4-BE49-F238E27FC236}">
                <a16:creationId xmlns:a16="http://schemas.microsoft.com/office/drawing/2014/main" id="{C3314F25-5E3B-4D1B-9895-5C0102C1B8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1957" y="3377900"/>
            <a:ext cx="547200" cy="547200"/>
          </a:xfrm>
          <a:prstGeom prst="rect">
            <a:avLst/>
          </a:prstGeom>
        </p:spPr>
      </p:pic>
      <p:pic>
        <p:nvPicPr>
          <p:cNvPr id="8" name="Graphic 7" descr="Database">
            <a:extLst>
              <a:ext uri="{FF2B5EF4-FFF2-40B4-BE49-F238E27FC236}">
                <a16:creationId xmlns:a16="http://schemas.microsoft.com/office/drawing/2014/main" id="{C2D1CF32-97D1-485D-AFF4-4017FB5375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6297" y="1884147"/>
            <a:ext cx="547200" cy="547200"/>
          </a:xfrm>
          <a:prstGeom prst="rect">
            <a:avLst/>
          </a:prstGeom>
        </p:spPr>
      </p:pic>
      <p:pic>
        <p:nvPicPr>
          <p:cNvPr id="10" name="Graphic 9" descr="Document">
            <a:extLst>
              <a:ext uri="{FF2B5EF4-FFF2-40B4-BE49-F238E27FC236}">
                <a16:creationId xmlns:a16="http://schemas.microsoft.com/office/drawing/2014/main" id="{C6513465-AA91-41FE-8D48-009FA4BD446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74427" y="1888183"/>
            <a:ext cx="547200" cy="547200"/>
          </a:xfrm>
          <a:prstGeom prst="rect">
            <a:avLst/>
          </a:prstGeom>
        </p:spPr>
      </p:pic>
      <p:pic>
        <p:nvPicPr>
          <p:cNvPr id="9" name="Picture 8">
            <a:extLst>
              <a:ext uri="{FF2B5EF4-FFF2-40B4-BE49-F238E27FC236}">
                <a16:creationId xmlns:a16="http://schemas.microsoft.com/office/drawing/2014/main" id="{95FE5183-8264-4985-9643-534F58A778CB}"/>
              </a:ext>
            </a:extLst>
          </p:cNvPr>
          <p:cNvPicPr>
            <a:picLocks noChangeAspect="1"/>
          </p:cNvPicPr>
          <p:nvPr/>
        </p:nvPicPr>
        <p:blipFill>
          <a:blip r:embed="rId11"/>
          <a:stretch>
            <a:fillRect/>
          </a:stretch>
        </p:blipFill>
        <p:spPr>
          <a:xfrm>
            <a:off x="7381875" y="3791516"/>
            <a:ext cx="4449738" cy="1031823"/>
          </a:xfrm>
          <a:prstGeom prst="rect">
            <a:avLst/>
          </a:prstGeom>
        </p:spPr>
      </p:pic>
      <p:pic>
        <p:nvPicPr>
          <p:cNvPr id="12" name="Picture 11">
            <a:extLst>
              <a:ext uri="{FF2B5EF4-FFF2-40B4-BE49-F238E27FC236}">
                <a16:creationId xmlns:a16="http://schemas.microsoft.com/office/drawing/2014/main" id="{44DB01AF-0BF6-4C76-9F53-4F1DEBAE4188}"/>
              </a:ext>
            </a:extLst>
          </p:cNvPr>
          <p:cNvPicPr>
            <a:picLocks noChangeAspect="1"/>
          </p:cNvPicPr>
          <p:nvPr/>
        </p:nvPicPr>
        <p:blipFill>
          <a:blip r:embed="rId12"/>
          <a:stretch>
            <a:fillRect/>
          </a:stretch>
        </p:blipFill>
        <p:spPr>
          <a:xfrm>
            <a:off x="7371413" y="4976577"/>
            <a:ext cx="4669750" cy="1782860"/>
          </a:xfrm>
          <a:prstGeom prst="rect">
            <a:avLst/>
          </a:prstGeom>
        </p:spPr>
      </p:pic>
    </p:spTree>
    <p:extLst>
      <p:ext uri="{BB962C8B-B14F-4D97-AF65-F5344CB8AC3E}">
        <p14:creationId xmlns:p14="http://schemas.microsoft.com/office/powerpoint/2010/main" val="3311909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7F211-ED25-4BED-862A-17F84B323349}"/>
              </a:ext>
            </a:extLst>
          </p:cNvPr>
          <p:cNvSpPr>
            <a:spLocks noGrp="1"/>
          </p:cNvSpPr>
          <p:nvPr>
            <p:ph type="title"/>
          </p:nvPr>
        </p:nvSpPr>
        <p:spPr>
          <a:xfrm>
            <a:off x="609018" y="450973"/>
            <a:ext cx="10693400" cy="830997"/>
          </a:xfrm>
        </p:spPr>
        <p:txBody>
          <a:bodyPr/>
          <a:lstStyle/>
          <a:p>
            <a:r>
              <a:rPr lang="en-US" sz="2800" dirty="0">
                <a:latin typeface="Arial" panose="020B0604020202020204" pitchFamily="34" charset="0"/>
                <a:ea typeface="+mn-ea"/>
                <a:cs typeface="+mn-cs"/>
              </a:rPr>
              <a:t>Study of Machine learning Algorithms for Stock Market Prediction</a:t>
            </a:r>
          </a:p>
        </p:txBody>
      </p:sp>
      <p:sp>
        <p:nvSpPr>
          <p:cNvPr id="23" name="Hexagon 22">
            <a:extLst>
              <a:ext uri="{FF2B5EF4-FFF2-40B4-BE49-F238E27FC236}">
                <a16:creationId xmlns:a16="http://schemas.microsoft.com/office/drawing/2014/main" id="{F0A1A17B-E448-478D-B366-2CFA185DCFF1}"/>
              </a:ext>
              <a:ext uri="{C183D7F6-B498-43B3-948B-1728B52AA6E4}">
                <adec:decorative xmlns:adec="http://schemas.microsoft.com/office/drawing/2017/decorative" val="1"/>
              </a:ext>
            </a:extLst>
          </p:cNvPr>
          <p:cNvSpPr/>
          <p:nvPr/>
        </p:nvSpPr>
        <p:spPr>
          <a:xfrm>
            <a:off x="609018" y="1767662"/>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27" name="TextBox 26">
            <a:extLst>
              <a:ext uri="{FF2B5EF4-FFF2-40B4-BE49-F238E27FC236}">
                <a16:creationId xmlns:a16="http://schemas.microsoft.com/office/drawing/2014/main" id="{6C6C253D-36C9-44F4-8675-90C34FED2605}"/>
              </a:ext>
            </a:extLst>
          </p:cNvPr>
          <p:cNvSpPr txBox="1"/>
          <p:nvPr/>
        </p:nvSpPr>
        <p:spPr>
          <a:xfrm>
            <a:off x="1748531" y="1787822"/>
            <a:ext cx="3657600" cy="1134670"/>
          </a:xfrm>
          <a:prstGeom prst="rect">
            <a:avLst/>
          </a:prstGeom>
          <a:solidFill>
            <a:srgbClr val="F2F2F2"/>
          </a:solid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31B0C1"/>
                </a:solidFill>
                <a:effectLst/>
                <a:uLnTx/>
                <a:uFillTx/>
                <a:latin typeface="Corbel"/>
                <a:ea typeface="+mn-ea"/>
                <a:cs typeface="Biome Light" panose="020B0303030204020804" pitchFamily="34" charset="0"/>
              </a:rPr>
              <a:t>Dataset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hlinkClick r:id="rId3"/>
              </a:rPr>
              <a:t>http://www.kaggle.com</a:t>
            </a: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 leading dataset provider platform. Data of National Stock Exchange 2016-17.</a:t>
            </a:r>
            <a:endParaRPr kumimoji="0" lang="en-US" sz="1600" b="0" i="0" u="none" strike="noStrike" kern="1200" cap="none" spc="0" normalizeH="0" baseline="0" noProof="0" dirty="0">
              <a:ln>
                <a:noFill/>
              </a:ln>
              <a:solidFill>
                <a:prstClr val="black"/>
              </a:solidFill>
              <a:effectLst/>
              <a:uLnTx/>
              <a:uFillTx/>
              <a:latin typeface="Calibri Light"/>
              <a:ea typeface="+mn-ea"/>
              <a:cs typeface="Biome Light" panose="020B0303030204020804" pitchFamily="34" charset="0"/>
            </a:endParaRPr>
          </a:p>
        </p:txBody>
      </p:sp>
      <p:sp>
        <p:nvSpPr>
          <p:cNvPr id="29" name="Hexagon 28">
            <a:extLst>
              <a:ext uri="{FF2B5EF4-FFF2-40B4-BE49-F238E27FC236}">
                <a16:creationId xmlns:a16="http://schemas.microsoft.com/office/drawing/2014/main" id="{4848E0C2-70F5-4285-BC8F-4800AA02B1FC}"/>
              </a:ext>
              <a:ext uri="{C183D7F6-B498-43B3-948B-1728B52AA6E4}">
                <adec:decorative xmlns:adec="http://schemas.microsoft.com/office/drawing/2017/decorative" val="1"/>
              </a:ext>
            </a:extLst>
          </p:cNvPr>
          <p:cNvSpPr/>
          <p:nvPr/>
        </p:nvSpPr>
        <p:spPr>
          <a:xfrm>
            <a:off x="6382827" y="1767662"/>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33" name="TextBox 32">
            <a:extLst>
              <a:ext uri="{FF2B5EF4-FFF2-40B4-BE49-F238E27FC236}">
                <a16:creationId xmlns:a16="http://schemas.microsoft.com/office/drawing/2014/main" id="{8E7C6F6A-8774-4655-A3AD-62389B258C3E}"/>
              </a:ext>
            </a:extLst>
          </p:cNvPr>
          <p:cNvSpPr txBox="1"/>
          <p:nvPr/>
        </p:nvSpPr>
        <p:spPr>
          <a:xfrm>
            <a:off x="7504293" y="1787822"/>
            <a:ext cx="3657600" cy="1134670"/>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31B0C1"/>
                </a:solidFill>
                <a:effectLst/>
                <a:uLnTx/>
                <a:uFillTx/>
                <a:latin typeface="Corbel"/>
                <a:ea typeface="+mn-ea"/>
                <a:cs typeface="Biome Light" panose="020B0303030204020804" pitchFamily="34" charset="0"/>
              </a:rPr>
              <a:t>Dataset Pre-processing</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The steps included handling of missing data, hot encoding of data and normalization of data.</a:t>
            </a:r>
          </a:p>
        </p:txBody>
      </p:sp>
      <p:sp>
        <p:nvSpPr>
          <p:cNvPr id="35" name="Hexagon 34">
            <a:extLst>
              <a:ext uri="{FF2B5EF4-FFF2-40B4-BE49-F238E27FC236}">
                <a16:creationId xmlns:a16="http://schemas.microsoft.com/office/drawing/2014/main" id="{028B2061-0209-4A04-A925-6106860A6428}"/>
              </a:ext>
              <a:ext uri="{C183D7F6-B498-43B3-948B-1728B52AA6E4}">
                <adec:decorative xmlns:adec="http://schemas.microsoft.com/office/drawing/2017/decorative" val="1"/>
              </a:ext>
            </a:extLst>
          </p:cNvPr>
          <p:cNvSpPr/>
          <p:nvPr/>
        </p:nvSpPr>
        <p:spPr>
          <a:xfrm>
            <a:off x="609018" y="3279065"/>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39" name="TextBox 38">
            <a:extLst>
              <a:ext uri="{FF2B5EF4-FFF2-40B4-BE49-F238E27FC236}">
                <a16:creationId xmlns:a16="http://schemas.microsoft.com/office/drawing/2014/main" id="{A4030424-D8FD-4F06-AAFA-D61CC95ACA5E}"/>
              </a:ext>
            </a:extLst>
          </p:cNvPr>
          <p:cNvSpPr txBox="1"/>
          <p:nvPr/>
        </p:nvSpPr>
        <p:spPr>
          <a:xfrm>
            <a:off x="1747870" y="3274290"/>
            <a:ext cx="3657600" cy="1134670"/>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31B0C1"/>
                </a:solidFill>
                <a:effectLst/>
                <a:uLnTx/>
                <a:uFillTx/>
                <a:latin typeface="Corbel"/>
                <a:ea typeface="+mn-ea"/>
                <a:cs typeface="Biome Light" panose="020B0303030204020804" pitchFamily="34" charset="0"/>
              </a:rPr>
              <a:t>Algorithm</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prstClr val="black"/>
                </a:solidFill>
                <a:effectLst/>
                <a:uLnTx/>
                <a:uFillTx/>
                <a:latin typeface="Calibri Light"/>
                <a:ea typeface="+mn-ea"/>
                <a:cs typeface="Biome Light" panose="020B0303030204020804" pitchFamily="34" charset="0"/>
              </a:rPr>
              <a:t>Random Forest Classifier, SVM, K- Nearest Neighbors and Logistic Regression were used with python and it’s libraries.</a:t>
            </a:r>
            <a:endParaRPr kumimoji="0" lang="en-US" sz="1600" b="0" i="0" u="none" strike="noStrike" kern="1200" cap="none" spc="0" normalizeH="0" baseline="0" noProof="0" dirty="0">
              <a:ln>
                <a:noFill/>
              </a:ln>
              <a:solidFill>
                <a:prstClr val="black"/>
              </a:solidFill>
              <a:effectLst/>
              <a:uLnTx/>
              <a:uFillTx/>
              <a:latin typeface="Calibri Light"/>
              <a:ea typeface="+mn-ea"/>
              <a:cs typeface="Biome Light" panose="020B0303030204020804" pitchFamily="34" charset="0"/>
            </a:endParaRPr>
          </a:p>
        </p:txBody>
      </p:sp>
      <p:sp>
        <p:nvSpPr>
          <p:cNvPr id="40" name="Hexagon 39">
            <a:extLst>
              <a:ext uri="{FF2B5EF4-FFF2-40B4-BE49-F238E27FC236}">
                <a16:creationId xmlns:a16="http://schemas.microsoft.com/office/drawing/2014/main" id="{780DAD27-DE15-43A6-B60E-FFF31828D730}"/>
              </a:ext>
              <a:ext uri="{C183D7F6-B498-43B3-948B-1728B52AA6E4}">
                <adec:decorative xmlns:adec="http://schemas.microsoft.com/office/drawing/2017/decorative" val="1"/>
              </a:ext>
            </a:extLst>
          </p:cNvPr>
          <p:cNvSpPr/>
          <p:nvPr/>
        </p:nvSpPr>
        <p:spPr>
          <a:xfrm>
            <a:off x="6382166" y="3253263"/>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Light"/>
              <a:ea typeface="+mn-ea"/>
              <a:cs typeface="+mn-cs"/>
            </a:endParaRPr>
          </a:p>
        </p:txBody>
      </p:sp>
      <p:pic>
        <p:nvPicPr>
          <p:cNvPr id="41" name="Graphic 40" descr="Clipboard">
            <a:extLst>
              <a:ext uri="{FF2B5EF4-FFF2-40B4-BE49-F238E27FC236}">
                <a16:creationId xmlns:a16="http://schemas.microsoft.com/office/drawing/2014/main" id="{34FD3318-E42D-4BA7-8F4A-7FAFBF35844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572987" y="3349577"/>
            <a:ext cx="548640" cy="548640"/>
          </a:xfrm>
          <a:prstGeom prst="rect">
            <a:avLst/>
          </a:prstGeom>
        </p:spPr>
      </p:pic>
      <p:sp>
        <p:nvSpPr>
          <p:cNvPr id="42" name="TextBox 41">
            <a:extLst>
              <a:ext uri="{FF2B5EF4-FFF2-40B4-BE49-F238E27FC236}">
                <a16:creationId xmlns:a16="http://schemas.microsoft.com/office/drawing/2014/main" id="{5870F69B-22C4-4C4A-AB44-68A723964909}"/>
              </a:ext>
            </a:extLst>
          </p:cNvPr>
          <p:cNvSpPr txBox="1"/>
          <p:nvPr/>
        </p:nvSpPr>
        <p:spPr>
          <a:xfrm>
            <a:off x="7504293" y="3274290"/>
            <a:ext cx="3657600" cy="1862048"/>
          </a:xfrm>
          <a:prstGeom prst="rect">
            <a:avLst/>
          </a:prstGeom>
          <a:solidFill>
            <a:srgbClr val="F2F2F2"/>
          </a:solid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31B0C1"/>
                </a:solidFill>
                <a:effectLst/>
                <a:uLnTx/>
                <a:uFillTx/>
                <a:latin typeface="Corbel"/>
                <a:ea typeface="+mn-ea"/>
                <a:cs typeface="Biome Light" panose="020B0303030204020804" pitchFamily="34" charset="0"/>
              </a:rPr>
              <a:t>Result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prstClr val="black"/>
                </a:solidFill>
                <a:effectLst/>
                <a:uLnTx/>
                <a:uFillTx/>
                <a:latin typeface="Calibri Light"/>
                <a:ea typeface="+mn-ea"/>
                <a:cs typeface="Biome Light" panose="020B0303030204020804" pitchFamily="34" charset="0"/>
              </a:rPr>
              <a:t>Accuracies of Random Forest Classifier and Logistic Regression are 80.7% and 78.6% respectively.</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600" b="1" i="0" u="none" strike="noStrike" kern="1200" cap="none" spc="0" normalizeH="0" baseline="0" noProof="0" dirty="0">
              <a:ln>
                <a:noFill/>
              </a:ln>
              <a:solidFill>
                <a:prstClr val="black"/>
              </a:solidFill>
              <a:effectLst/>
              <a:uLnTx/>
              <a:uFillTx/>
              <a:latin typeface="Calibri Light"/>
              <a:ea typeface="+mn-ea"/>
              <a:cs typeface="Biome Light" panose="020B03030302040208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800" b="1" i="0" u="none" strike="noStrike" kern="1200" cap="none" spc="0" normalizeH="0" baseline="0" noProof="0" dirty="0">
              <a:ln>
                <a:noFill/>
              </a:ln>
              <a:solidFill>
                <a:srgbClr val="FA6F1A"/>
              </a:solidFill>
              <a:effectLst/>
              <a:uLnTx/>
              <a:uFillTx/>
              <a:latin typeface="Corbel"/>
              <a:ea typeface="+mn-ea"/>
              <a:cs typeface="Biome Light" panose="020B0303030204020804" pitchFamily="34" charset="0"/>
            </a:endParaRPr>
          </a:p>
        </p:txBody>
      </p:sp>
      <p:sp>
        <p:nvSpPr>
          <p:cNvPr id="44" name="TextBox 43">
            <a:extLst>
              <a:ext uri="{FF2B5EF4-FFF2-40B4-BE49-F238E27FC236}">
                <a16:creationId xmlns:a16="http://schemas.microsoft.com/office/drawing/2014/main" id="{2685E9C4-2432-4A73-8151-DFA3927648E9}"/>
              </a:ext>
            </a:extLst>
          </p:cNvPr>
          <p:cNvSpPr txBox="1"/>
          <p:nvPr/>
        </p:nvSpPr>
        <p:spPr>
          <a:xfrm>
            <a:off x="1522757" y="5336075"/>
            <a:ext cx="4636346" cy="978729"/>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black"/>
                </a:solidFill>
                <a:effectLst/>
                <a:uLnTx/>
                <a:uFillTx/>
                <a:latin typeface="Calibri Light"/>
                <a:ea typeface="+mn-ea"/>
                <a:cs typeface="Biome Light" panose="020B0303030204020804" pitchFamily="34" charset="0"/>
              </a:rPr>
              <a:t>Ashwini Pathak, Sakshi Pathak "Study of Machine learning Algorithms for Stock Market Prediction", International Journal of Engineering Research &amp; Technology (IJERT),Vol. 9 Issue 06, June-2020</a:t>
            </a:r>
          </a:p>
        </p:txBody>
      </p:sp>
      <p:sp>
        <p:nvSpPr>
          <p:cNvPr id="45" name="TextBox 44">
            <a:extLst>
              <a:ext uri="{FF2B5EF4-FFF2-40B4-BE49-F238E27FC236}">
                <a16:creationId xmlns:a16="http://schemas.microsoft.com/office/drawing/2014/main" id="{EE49E4C7-FABD-4B52-8BB9-30B7EBEB55CF}"/>
              </a:ext>
            </a:extLst>
          </p:cNvPr>
          <p:cNvSpPr txBox="1"/>
          <p:nvPr/>
        </p:nvSpPr>
        <p:spPr>
          <a:xfrm>
            <a:off x="292777" y="5610441"/>
            <a:ext cx="1339882"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1B0C1"/>
                </a:solidFill>
                <a:effectLst/>
                <a:uLnTx/>
                <a:uFillTx/>
                <a:latin typeface="Corbel"/>
                <a:ea typeface="+mn-ea"/>
                <a:cs typeface="Biome Light" panose="020B0303030204020804" pitchFamily="34" charset="0"/>
              </a:rPr>
              <a:t>Reference: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srgbClr val="31B0C1"/>
              </a:solidFill>
              <a:effectLst/>
              <a:uLnTx/>
              <a:uFillTx/>
              <a:latin typeface="Corbel"/>
              <a:ea typeface="+mn-ea"/>
              <a:cs typeface="Biome Light" panose="020B0303030204020804" pitchFamily="34" charset="0"/>
            </a:endParaRPr>
          </a:p>
        </p:txBody>
      </p:sp>
      <p:pic>
        <p:nvPicPr>
          <p:cNvPr id="5" name="Picture 4">
            <a:extLst>
              <a:ext uri="{FF2B5EF4-FFF2-40B4-BE49-F238E27FC236}">
                <a16:creationId xmlns:a16="http://schemas.microsoft.com/office/drawing/2014/main" id="{F4B9E824-DD55-42C2-8828-D1EB69E43B6C}"/>
              </a:ext>
            </a:extLst>
          </p:cNvPr>
          <p:cNvPicPr>
            <a:picLocks noChangeAspect="1"/>
          </p:cNvPicPr>
          <p:nvPr/>
        </p:nvPicPr>
        <p:blipFill>
          <a:blip r:embed="rId6"/>
          <a:stretch>
            <a:fillRect/>
          </a:stretch>
        </p:blipFill>
        <p:spPr>
          <a:xfrm>
            <a:off x="7504293" y="4486271"/>
            <a:ext cx="2743201" cy="2075197"/>
          </a:xfrm>
          <a:prstGeom prst="rect">
            <a:avLst/>
          </a:prstGeom>
        </p:spPr>
      </p:pic>
      <p:pic>
        <p:nvPicPr>
          <p:cNvPr id="22" name="Graphic 21" descr="Workflow RTL">
            <a:extLst>
              <a:ext uri="{FF2B5EF4-FFF2-40B4-BE49-F238E27FC236}">
                <a16:creationId xmlns:a16="http://schemas.microsoft.com/office/drawing/2014/main" id="{300C91D0-8105-42F7-B440-615786173A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1957" y="3377900"/>
            <a:ext cx="547200" cy="547200"/>
          </a:xfrm>
          <a:prstGeom prst="rect">
            <a:avLst/>
          </a:prstGeom>
        </p:spPr>
      </p:pic>
      <p:pic>
        <p:nvPicPr>
          <p:cNvPr id="24" name="Graphic 23" descr="Database">
            <a:extLst>
              <a:ext uri="{FF2B5EF4-FFF2-40B4-BE49-F238E27FC236}">
                <a16:creationId xmlns:a16="http://schemas.microsoft.com/office/drawing/2014/main" id="{A41BC92E-9A4B-447D-B012-AE081256980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6297" y="1884147"/>
            <a:ext cx="547200" cy="547200"/>
          </a:xfrm>
          <a:prstGeom prst="rect">
            <a:avLst/>
          </a:prstGeom>
        </p:spPr>
      </p:pic>
      <p:pic>
        <p:nvPicPr>
          <p:cNvPr id="6" name="Graphic 5" descr="Filter">
            <a:extLst>
              <a:ext uri="{FF2B5EF4-FFF2-40B4-BE49-F238E27FC236}">
                <a16:creationId xmlns:a16="http://schemas.microsoft.com/office/drawing/2014/main" id="{E0F1F840-DF2F-48E7-BB9C-C4BEDAE3914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565766" y="1908050"/>
            <a:ext cx="547200" cy="547200"/>
          </a:xfrm>
          <a:prstGeom prst="rect">
            <a:avLst/>
          </a:prstGeom>
        </p:spPr>
      </p:pic>
    </p:spTree>
    <p:extLst>
      <p:ext uri="{BB962C8B-B14F-4D97-AF65-F5344CB8AC3E}">
        <p14:creationId xmlns:p14="http://schemas.microsoft.com/office/powerpoint/2010/main" val="2895032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Custom 128">
      <a:dk1>
        <a:sysClr val="windowText" lastClr="000000"/>
      </a:dk1>
      <a:lt1>
        <a:srgbClr val="FFFFFF"/>
      </a:lt1>
      <a:dk2>
        <a:srgbClr val="3F3F3F"/>
      </a:dk2>
      <a:lt2>
        <a:srgbClr val="F2F2F2"/>
      </a:lt2>
      <a:accent1>
        <a:srgbClr val="31B0C1"/>
      </a:accent1>
      <a:accent2>
        <a:srgbClr val="CB488B"/>
      </a:accent2>
      <a:accent3>
        <a:srgbClr val="BC9230"/>
      </a:accent3>
      <a:accent4>
        <a:srgbClr val="126974"/>
      </a:accent4>
      <a:accent5>
        <a:srgbClr val="C13131"/>
      </a:accent5>
      <a:accent6>
        <a:srgbClr val="8E8016"/>
      </a:accent6>
      <a:hlink>
        <a:srgbClr val="31B0C1"/>
      </a:hlink>
      <a:folHlink>
        <a:srgbClr val="31B0C1"/>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89652269_Healthcare pitch deck_RVA_v5" id="{131D69DF-5A4C-4D7D-9CA6-F5F98F0CBF64}" vid="{02C95288-9555-411A-9D92-BD9F03F3A2C3}"/>
    </a:ext>
  </a:extLst>
</a:theme>
</file>

<file path=ppt/theme/theme3.xml><?xml version="1.0" encoding="utf-8"?>
<a:theme xmlns:a="http://schemas.openxmlformats.org/drawingml/2006/main" name="1_Office Theme">
  <a:themeElements>
    <a:clrScheme name="Geometric Presentation">
      <a:dk1>
        <a:sysClr val="windowText" lastClr="000000"/>
      </a:dk1>
      <a:lt1>
        <a:sysClr val="window" lastClr="FFFFFF"/>
      </a:lt1>
      <a:dk2>
        <a:srgbClr val="44546A"/>
      </a:dk2>
      <a:lt2>
        <a:srgbClr val="ACCBF9"/>
      </a:lt2>
      <a:accent1>
        <a:srgbClr val="5C83C4"/>
      </a:accent1>
      <a:accent2>
        <a:srgbClr val="2C599D"/>
      </a:accent2>
      <a:accent3>
        <a:srgbClr val="1A3B70"/>
      </a:accent3>
      <a:accent4>
        <a:srgbClr val="FA6F1A"/>
      </a:accent4>
      <a:accent5>
        <a:srgbClr val="11224E"/>
      </a:accent5>
      <a:accent6>
        <a:srgbClr val="9D90A0"/>
      </a:accent6>
      <a:hlink>
        <a:srgbClr val="9454C3"/>
      </a:hlink>
      <a:folHlink>
        <a:srgbClr val="3EBBF0"/>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3" id="{5000E699-39A3-4C58-94B9-0B3C1B8127D5}" vid="{3BD9240E-DAD8-40FF-BB07-A884733A09D5}"/>
    </a:ext>
  </a:extLst>
</a:theme>
</file>

<file path=ppt/theme/theme4.xml><?xml version="1.0" encoding="utf-8"?>
<a:theme xmlns:a="http://schemas.openxmlformats.org/drawingml/2006/main" name="2_Office Theme">
  <a:themeElements>
    <a:clrScheme name="Custom 6">
      <a:dk1>
        <a:srgbClr val="3F5779"/>
      </a:dk1>
      <a:lt1>
        <a:sysClr val="window" lastClr="FFFFFF"/>
      </a:lt1>
      <a:dk2>
        <a:srgbClr val="96556D"/>
      </a:dk2>
      <a:lt2>
        <a:srgbClr val="3B99BB"/>
      </a:lt2>
      <a:accent1>
        <a:srgbClr val="96556D"/>
      </a:accent1>
      <a:accent2>
        <a:srgbClr val="FFFFFF"/>
      </a:accent2>
      <a:accent3>
        <a:srgbClr val="855939"/>
      </a:accent3>
      <a:accent4>
        <a:srgbClr val="3D8C74"/>
      </a:accent4>
      <a:accent5>
        <a:srgbClr val="999999"/>
      </a:accent5>
      <a:accent6>
        <a:srgbClr val="3B99BB"/>
      </a:accent6>
      <a:hlink>
        <a:srgbClr val="3F5779"/>
      </a:hlink>
      <a:folHlink>
        <a:srgbClr val="3F5779"/>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rgbClr val="6D3B4F">
                <a:alpha val="20000"/>
              </a:srgbClr>
            </a:gs>
            <a:gs pos="100000">
              <a:schemeClr val="bg2">
                <a:alpha val="20000"/>
              </a:schemeClr>
            </a:gs>
          </a:gsLst>
          <a:lin ang="1080000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33850888_Retail pitch deck_RVA_v4" id="{8F2882B0-1BFE-4293-BF1B-5E9F7535F411}" vid="{2736E5B9-BA7A-4750-88E9-E7AE6A3F07C4}"/>
    </a:ext>
  </a:extLst>
</a:theme>
</file>

<file path=ppt/theme/theme5.xml><?xml version="1.0" encoding="utf-8"?>
<a:theme xmlns:a="http://schemas.openxmlformats.org/drawingml/2006/main" name="DividendVTI">
  <a:themeElements>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Product Summary_Win32_RS v2" id="{4A4BC7BA-E104-48CF-9F11-CBBDF04784BE}" vid="{45BAD27F-A2E8-4282-99F2-C6ED447BF4C9}"/>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179D151-6AED-4C4E-9A23-4BEC5BA4367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0668657-C50E-4365-A5FD-AC07593EBE57}">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EA82F57F-EFCE-45E0-9F75-822371CB5F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Architecture design</Template>
  <TotalTime>370</TotalTime>
  <Words>1917</Words>
  <Application>Microsoft Office PowerPoint</Application>
  <PresentationFormat>Widescreen</PresentationFormat>
  <Paragraphs>243</Paragraphs>
  <Slides>18</Slides>
  <Notes>12</Notes>
  <HiddenSlides>0</HiddenSlides>
  <MMClips>0</MMClips>
  <ScaleCrop>false</ScaleCrop>
  <HeadingPairs>
    <vt:vector size="8" baseType="variant">
      <vt:variant>
        <vt:lpstr>Fonts Used</vt:lpstr>
      </vt:variant>
      <vt:variant>
        <vt:i4>11</vt:i4>
      </vt:variant>
      <vt:variant>
        <vt:lpstr>Theme</vt:lpstr>
      </vt:variant>
      <vt:variant>
        <vt:i4>5</vt:i4>
      </vt:variant>
      <vt:variant>
        <vt:lpstr>Embedded OLE Servers</vt:lpstr>
      </vt:variant>
      <vt:variant>
        <vt:i4>1</vt:i4>
      </vt:variant>
      <vt:variant>
        <vt:lpstr>Slide Titles</vt:lpstr>
      </vt:variant>
      <vt:variant>
        <vt:i4>18</vt:i4>
      </vt:variant>
    </vt:vector>
  </HeadingPairs>
  <TitlesOfParts>
    <vt:vector size="35" baseType="lpstr">
      <vt:lpstr>Arial</vt:lpstr>
      <vt:lpstr>Arial </vt:lpstr>
      <vt:lpstr>Calibri</vt:lpstr>
      <vt:lpstr>Calibri Light</vt:lpstr>
      <vt:lpstr>Corbel</vt:lpstr>
      <vt:lpstr>Gill Sans MT</vt:lpstr>
      <vt:lpstr>SourceSansPro</vt:lpstr>
      <vt:lpstr>Times New Roman</vt:lpstr>
      <vt:lpstr>Tw Cen MT Condensed</vt:lpstr>
      <vt:lpstr>Wingdings</vt:lpstr>
      <vt:lpstr>Wingdings 2</vt:lpstr>
      <vt:lpstr>Frame</vt:lpstr>
      <vt:lpstr>Office Theme</vt:lpstr>
      <vt:lpstr>1_Office Theme</vt:lpstr>
      <vt:lpstr>2_Office Theme</vt:lpstr>
      <vt:lpstr>DividendVTI</vt:lpstr>
      <vt:lpstr>Worksheet</vt:lpstr>
      <vt:lpstr>Stock Market Trading using Machine Learning</vt:lpstr>
      <vt:lpstr>AGENDA</vt:lpstr>
      <vt:lpstr>Abstract</vt:lpstr>
      <vt:lpstr>Problem Definition</vt:lpstr>
      <vt:lpstr>Introduction</vt:lpstr>
      <vt:lpstr>PowerPoint Presentation</vt:lpstr>
      <vt:lpstr>Stock Market Analysis using Supervised Machine Learning</vt:lpstr>
      <vt:lpstr>Prediction of Stock Prices using Machine Learning (Regression, Classification) Algorithms</vt:lpstr>
      <vt:lpstr>Study of Machine learning Algorithms for Stock Market Prediction</vt:lpstr>
      <vt:lpstr>Analysis of various machine learning algorithm and hybrid model for stock market prediction using python</vt:lpstr>
      <vt:lpstr>Stock Market Prediction Using Linear Regression and SVM</vt:lpstr>
      <vt:lpstr>Recursive Stock Price Prediction With Machine Learning And Web Scrapping For Specified Time Period</vt:lpstr>
      <vt:lpstr>Result from Survey Papers</vt:lpstr>
      <vt:lpstr>Result from our implementation</vt:lpstr>
      <vt:lpstr>Conclusion</vt:lpstr>
      <vt:lpstr>TAKEAWAY</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Market Trading using Machine Learning</dc:title>
  <dc:creator>Vrutik shah</dc:creator>
  <cp:lastModifiedBy>Vrutik shah</cp:lastModifiedBy>
  <cp:revision>21</cp:revision>
  <dcterms:created xsi:type="dcterms:W3CDTF">2021-08-28T07:52:45Z</dcterms:created>
  <dcterms:modified xsi:type="dcterms:W3CDTF">2021-10-27T06:05:09Z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